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86"/>
  </p:notesMasterIdLst>
  <p:sldIdLst>
    <p:sldId id="283" r:id="rId5"/>
    <p:sldId id="321" r:id="rId6"/>
    <p:sldId id="377" r:id="rId7"/>
    <p:sldId id="256" r:id="rId8"/>
    <p:sldId id="289" r:id="rId9"/>
    <p:sldId id="360" r:id="rId10"/>
    <p:sldId id="361" r:id="rId11"/>
    <p:sldId id="362" r:id="rId12"/>
    <p:sldId id="263" r:id="rId13"/>
    <p:sldId id="274" r:id="rId14"/>
    <p:sldId id="284" r:id="rId15"/>
    <p:sldId id="331" r:id="rId16"/>
    <p:sldId id="330" r:id="rId17"/>
    <p:sldId id="345" r:id="rId18"/>
    <p:sldId id="290" r:id="rId19"/>
    <p:sldId id="291" r:id="rId20"/>
    <p:sldId id="292" r:id="rId21"/>
    <p:sldId id="298" r:id="rId22"/>
    <p:sldId id="322" r:id="rId23"/>
    <p:sldId id="323" r:id="rId24"/>
    <p:sldId id="324" r:id="rId25"/>
    <p:sldId id="325" r:id="rId26"/>
    <p:sldId id="327" r:id="rId27"/>
    <p:sldId id="328" r:id="rId28"/>
    <p:sldId id="293" r:id="rId29"/>
    <p:sldId id="300" r:id="rId30"/>
    <p:sldId id="332" r:id="rId31"/>
    <p:sldId id="344" r:id="rId32"/>
    <p:sldId id="333" r:id="rId33"/>
    <p:sldId id="310" r:id="rId34"/>
    <p:sldId id="334" r:id="rId35"/>
    <p:sldId id="335" r:id="rId36"/>
    <p:sldId id="339" r:id="rId37"/>
    <p:sldId id="340" r:id="rId38"/>
    <p:sldId id="336" r:id="rId39"/>
    <p:sldId id="338" r:id="rId40"/>
    <p:sldId id="341" r:id="rId41"/>
    <p:sldId id="363" r:id="rId42"/>
    <p:sldId id="294" r:id="rId43"/>
    <p:sldId id="315" r:id="rId44"/>
    <p:sldId id="350" r:id="rId45"/>
    <p:sldId id="366" r:id="rId46"/>
    <p:sldId id="365" r:id="rId47"/>
    <p:sldId id="367" r:id="rId48"/>
    <p:sldId id="351" r:id="rId49"/>
    <p:sldId id="364" r:id="rId50"/>
    <p:sldId id="295" r:id="rId51"/>
    <p:sldId id="317" r:id="rId52"/>
    <p:sldId id="371" r:id="rId53"/>
    <p:sldId id="373" r:id="rId54"/>
    <p:sldId id="319" r:id="rId55"/>
    <p:sldId id="358" r:id="rId56"/>
    <p:sldId id="308" r:id="rId57"/>
    <p:sldId id="370" r:id="rId58"/>
    <p:sldId id="296" r:id="rId59"/>
    <p:sldId id="299" r:id="rId60"/>
    <p:sldId id="305" r:id="rId61"/>
    <p:sldId id="304" r:id="rId62"/>
    <p:sldId id="346" r:id="rId63"/>
    <p:sldId id="374" r:id="rId64"/>
    <p:sldId id="343" r:id="rId65"/>
    <p:sldId id="307" r:id="rId66"/>
    <p:sldId id="297" r:id="rId67"/>
    <p:sldId id="301" r:id="rId68"/>
    <p:sldId id="347" r:id="rId69"/>
    <p:sldId id="376" r:id="rId70"/>
    <p:sldId id="348" r:id="rId71"/>
    <p:sldId id="306" r:id="rId72"/>
    <p:sldId id="302" r:id="rId73"/>
    <p:sldId id="375" r:id="rId74"/>
    <p:sldId id="271" r:id="rId75"/>
    <p:sldId id="279" r:id="rId76"/>
    <p:sldId id="280" r:id="rId77"/>
    <p:sldId id="342" r:id="rId78"/>
    <p:sldId id="313" r:id="rId79"/>
    <p:sldId id="314" r:id="rId80"/>
    <p:sldId id="355" r:id="rId81"/>
    <p:sldId id="356" r:id="rId82"/>
    <p:sldId id="357" r:id="rId83"/>
    <p:sldId id="372" r:id="rId84"/>
    <p:sldId id="303" r:id="rId8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1425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368" autoAdjust="0"/>
    <p:restoredTop sz="94291" autoAdjust="0"/>
  </p:normalViewPr>
  <p:slideViewPr>
    <p:cSldViewPr snapToGrid="0">
      <p:cViewPr varScale="1">
        <p:scale>
          <a:sx n="72" d="100"/>
          <a:sy n="72" d="100"/>
        </p:scale>
        <p:origin x="642"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slide" Target="slides/slide80.xml"/><Relationship Id="rId89" Type="http://schemas.openxmlformats.org/officeDocument/2006/relationships/theme" Target="theme/theme1.xml"/><Relationship Id="rId16" Type="http://schemas.openxmlformats.org/officeDocument/2006/relationships/slide" Target="slides/slide12.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slide" Target="slides/slide75.xml"/><Relationship Id="rId5" Type="http://schemas.openxmlformats.org/officeDocument/2006/relationships/slide" Target="slides/slide1.xml"/><Relationship Id="rId90" Type="http://schemas.openxmlformats.org/officeDocument/2006/relationships/tableStyles" Target="tableStyles.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slide" Target="slides/slide73.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openxmlformats.org/officeDocument/2006/relationships/slide" Target="slides/slide76.xml"/><Relationship Id="rId85" Type="http://schemas.openxmlformats.org/officeDocument/2006/relationships/slide" Target="slides/slide8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83" Type="http://schemas.openxmlformats.org/officeDocument/2006/relationships/slide" Target="slides/slide79.xml"/><Relationship Id="rId88"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slide" Target="slides/slide74.xml"/><Relationship Id="rId81" Type="http://schemas.openxmlformats.org/officeDocument/2006/relationships/slide" Target="slides/slide77.xml"/><Relationship Id="rId86"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7" Type="http://schemas.openxmlformats.org/officeDocument/2006/relationships/slide" Target="slides/slide3.xml"/><Relationship Id="rId71" Type="http://schemas.openxmlformats.org/officeDocument/2006/relationships/slide" Target="slides/slide67.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presProps" Target="presProps.xml"/><Relationship Id="rId61" Type="http://schemas.openxmlformats.org/officeDocument/2006/relationships/slide" Target="slides/slide57.xml"/><Relationship Id="rId82" Type="http://schemas.openxmlformats.org/officeDocument/2006/relationships/slide" Target="slides/slide78.xml"/><Relationship Id="rId19" Type="http://schemas.openxmlformats.org/officeDocument/2006/relationships/slide" Target="slides/slide15.xml"/></Relationships>
</file>

<file path=ppt/diagrams/_rels/data1.xml.rels><?xml version="1.0" encoding="UTF-8" standalone="yes"?>
<Relationships xmlns="http://schemas.openxmlformats.org/package/2006/relationships"><Relationship Id="rId8" Type="http://schemas.openxmlformats.org/officeDocument/2006/relationships/image" Target="../media/image13.svg"/><Relationship Id="rId13" Type="http://schemas.openxmlformats.org/officeDocument/2006/relationships/image" Target="../media/image18.png"/><Relationship Id="rId3" Type="http://schemas.openxmlformats.org/officeDocument/2006/relationships/image" Target="../media/image8.png"/><Relationship Id="rId7" Type="http://schemas.openxmlformats.org/officeDocument/2006/relationships/image" Target="../media/image12.png"/><Relationship Id="rId12" Type="http://schemas.openxmlformats.org/officeDocument/2006/relationships/image" Target="../media/image17.svg"/><Relationship Id="rId2" Type="http://schemas.openxmlformats.org/officeDocument/2006/relationships/image" Target="../media/image7.svg"/><Relationship Id="rId1" Type="http://schemas.openxmlformats.org/officeDocument/2006/relationships/image" Target="../media/image6.png"/><Relationship Id="rId6" Type="http://schemas.openxmlformats.org/officeDocument/2006/relationships/image" Target="../media/image11.svg"/><Relationship Id="rId11" Type="http://schemas.openxmlformats.org/officeDocument/2006/relationships/image" Target="../media/image16.png"/><Relationship Id="rId5" Type="http://schemas.openxmlformats.org/officeDocument/2006/relationships/image" Target="../media/image10.png"/><Relationship Id="rId10" Type="http://schemas.openxmlformats.org/officeDocument/2006/relationships/image" Target="../media/image15.svg"/><Relationship Id="rId4" Type="http://schemas.openxmlformats.org/officeDocument/2006/relationships/image" Target="../media/image9.svg"/><Relationship Id="rId9" Type="http://schemas.openxmlformats.org/officeDocument/2006/relationships/image" Target="../media/image14.png"/><Relationship Id="rId14" Type="http://schemas.openxmlformats.org/officeDocument/2006/relationships/image" Target="../media/image19.svg"/></Relationships>
</file>

<file path=ppt/diagrams/_rels/data2.xml.rels><?xml version="1.0" encoding="UTF-8" standalone="yes"?>
<Relationships xmlns="http://schemas.openxmlformats.org/package/2006/relationships"><Relationship Id="rId8" Type="http://schemas.openxmlformats.org/officeDocument/2006/relationships/image" Target="../media/image29.svg"/><Relationship Id="rId13" Type="http://schemas.openxmlformats.org/officeDocument/2006/relationships/image" Target="../media/image34.png"/><Relationship Id="rId3" Type="http://schemas.openxmlformats.org/officeDocument/2006/relationships/image" Target="../media/image24.png"/><Relationship Id="rId7" Type="http://schemas.openxmlformats.org/officeDocument/2006/relationships/image" Target="../media/image28.png"/><Relationship Id="rId12" Type="http://schemas.openxmlformats.org/officeDocument/2006/relationships/image" Target="../media/image33.svg"/><Relationship Id="rId2" Type="http://schemas.openxmlformats.org/officeDocument/2006/relationships/image" Target="../media/image23.svg"/><Relationship Id="rId16" Type="http://schemas.openxmlformats.org/officeDocument/2006/relationships/image" Target="../media/image37.svg"/><Relationship Id="rId1" Type="http://schemas.openxmlformats.org/officeDocument/2006/relationships/image" Target="../media/image22.png"/><Relationship Id="rId6" Type="http://schemas.openxmlformats.org/officeDocument/2006/relationships/image" Target="../media/image27.svg"/><Relationship Id="rId11" Type="http://schemas.openxmlformats.org/officeDocument/2006/relationships/image" Target="../media/image32.png"/><Relationship Id="rId5" Type="http://schemas.openxmlformats.org/officeDocument/2006/relationships/image" Target="../media/image26.png"/><Relationship Id="rId15" Type="http://schemas.openxmlformats.org/officeDocument/2006/relationships/image" Target="../media/image36.png"/><Relationship Id="rId10" Type="http://schemas.openxmlformats.org/officeDocument/2006/relationships/image" Target="../media/image31.svg"/><Relationship Id="rId4" Type="http://schemas.openxmlformats.org/officeDocument/2006/relationships/image" Target="../media/image25.svg"/><Relationship Id="rId9" Type="http://schemas.openxmlformats.org/officeDocument/2006/relationships/image" Target="../media/image30.png"/><Relationship Id="rId14" Type="http://schemas.openxmlformats.org/officeDocument/2006/relationships/image" Target="../media/image35.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5.svg"/><Relationship Id="rId13" Type="http://schemas.openxmlformats.org/officeDocument/2006/relationships/image" Target="../media/image18.png"/><Relationship Id="rId3" Type="http://schemas.openxmlformats.org/officeDocument/2006/relationships/image" Target="../media/image8.png"/><Relationship Id="rId7" Type="http://schemas.openxmlformats.org/officeDocument/2006/relationships/image" Target="../media/image14.png"/><Relationship Id="rId12" Type="http://schemas.openxmlformats.org/officeDocument/2006/relationships/image" Target="../media/image13.svg"/><Relationship Id="rId2" Type="http://schemas.openxmlformats.org/officeDocument/2006/relationships/image" Target="../media/image7.svg"/><Relationship Id="rId1" Type="http://schemas.openxmlformats.org/officeDocument/2006/relationships/image" Target="../media/image6.png"/><Relationship Id="rId6" Type="http://schemas.openxmlformats.org/officeDocument/2006/relationships/image" Target="../media/image17.svg"/><Relationship Id="rId11" Type="http://schemas.openxmlformats.org/officeDocument/2006/relationships/image" Target="../media/image12.png"/><Relationship Id="rId5" Type="http://schemas.openxmlformats.org/officeDocument/2006/relationships/image" Target="../media/image16.png"/><Relationship Id="rId10" Type="http://schemas.openxmlformats.org/officeDocument/2006/relationships/image" Target="../media/image11.svg"/><Relationship Id="rId4" Type="http://schemas.openxmlformats.org/officeDocument/2006/relationships/image" Target="../media/image9.svg"/><Relationship Id="rId9" Type="http://schemas.openxmlformats.org/officeDocument/2006/relationships/image" Target="../media/image10.png"/><Relationship Id="rId14" Type="http://schemas.openxmlformats.org/officeDocument/2006/relationships/image" Target="../media/image19.svg"/></Relationships>
</file>

<file path=ppt/diagrams/_rels/drawing2.xml.rels><?xml version="1.0" encoding="UTF-8" standalone="yes"?>
<Relationships xmlns="http://schemas.openxmlformats.org/package/2006/relationships"><Relationship Id="rId8" Type="http://schemas.openxmlformats.org/officeDocument/2006/relationships/image" Target="../media/image29.svg"/><Relationship Id="rId13" Type="http://schemas.openxmlformats.org/officeDocument/2006/relationships/image" Target="../media/image34.png"/><Relationship Id="rId3" Type="http://schemas.openxmlformats.org/officeDocument/2006/relationships/image" Target="../media/image24.png"/><Relationship Id="rId7" Type="http://schemas.openxmlformats.org/officeDocument/2006/relationships/image" Target="../media/image28.png"/><Relationship Id="rId12" Type="http://schemas.openxmlformats.org/officeDocument/2006/relationships/image" Target="../media/image33.svg"/><Relationship Id="rId2" Type="http://schemas.openxmlformats.org/officeDocument/2006/relationships/image" Target="../media/image23.svg"/><Relationship Id="rId16" Type="http://schemas.openxmlformats.org/officeDocument/2006/relationships/image" Target="../media/image37.svg"/><Relationship Id="rId1" Type="http://schemas.openxmlformats.org/officeDocument/2006/relationships/image" Target="../media/image22.png"/><Relationship Id="rId6" Type="http://schemas.openxmlformats.org/officeDocument/2006/relationships/image" Target="../media/image27.svg"/><Relationship Id="rId11" Type="http://schemas.openxmlformats.org/officeDocument/2006/relationships/image" Target="../media/image32.png"/><Relationship Id="rId5" Type="http://schemas.openxmlformats.org/officeDocument/2006/relationships/image" Target="../media/image26.png"/><Relationship Id="rId15" Type="http://schemas.openxmlformats.org/officeDocument/2006/relationships/image" Target="../media/image36.png"/><Relationship Id="rId10" Type="http://schemas.openxmlformats.org/officeDocument/2006/relationships/image" Target="../media/image31.svg"/><Relationship Id="rId4" Type="http://schemas.openxmlformats.org/officeDocument/2006/relationships/image" Target="../media/image25.svg"/><Relationship Id="rId9" Type="http://schemas.openxmlformats.org/officeDocument/2006/relationships/image" Target="../media/image30.png"/><Relationship Id="rId14" Type="http://schemas.openxmlformats.org/officeDocument/2006/relationships/image" Target="../media/image35.svg"/></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61E68CC-0469-4584-9052-0EFC974FD304}" type="doc">
      <dgm:prSet loTypeId="urn:microsoft.com/office/officeart/2008/layout/AscendingPictureAccentProcess" loCatId="process" qsTypeId="urn:microsoft.com/office/officeart/2005/8/quickstyle/simple4" qsCatId="simple" csTypeId="urn:microsoft.com/office/officeart/2005/8/colors/colorful1" csCatId="colorful" phldr="1"/>
      <dgm:spPr/>
      <dgm:t>
        <a:bodyPr/>
        <a:lstStyle/>
        <a:p>
          <a:endParaRPr lang="en-US"/>
        </a:p>
      </dgm:t>
    </dgm:pt>
    <dgm:pt modelId="{0F3DD168-1C7D-4650-AEBD-54207920A449}">
      <dgm:prSet phldrT="[Text]" custT="1"/>
      <dgm:spPr/>
      <dgm:t>
        <a:bodyPr/>
        <a:lstStyle/>
        <a:p>
          <a:pPr algn="ctr"/>
          <a:r>
            <a:rPr lang="en-US" sz="1600" b="0" i="0" dirty="0">
              <a:latin typeface="Times New Roman" panose="02020603050405020304" pitchFamily="18" charset="0"/>
              <a:cs typeface="Times New Roman" panose="02020603050405020304" pitchFamily="18" charset="0"/>
            </a:rPr>
            <a:t>Define Project Objectives</a:t>
          </a:r>
          <a:endParaRPr lang="en-US" sz="1600" b="0" dirty="0">
            <a:latin typeface="Times New Roman" panose="02020603050405020304" pitchFamily="18" charset="0"/>
            <a:cs typeface="Times New Roman" panose="02020603050405020304" pitchFamily="18" charset="0"/>
          </a:endParaRPr>
        </a:p>
      </dgm:t>
    </dgm:pt>
    <dgm:pt modelId="{8E28ADB4-A67D-4135-A6CF-DB8E96F4D59A}" type="parTrans" cxnId="{C3A099B6-9F78-4679-8525-6069BC8D7EAE}">
      <dgm:prSet/>
      <dgm:spPr/>
      <dgm:t>
        <a:bodyPr/>
        <a:lstStyle/>
        <a:p>
          <a:endParaRPr lang="en-US" sz="1600" b="0">
            <a:solidFill>
              <a:schemeClr val="tx1">
                <a:lumMod val="95000"/>
                <a:lumOff val="5000"/>
              </a:schemeClr>
            </a:solidFill>
            <a:latin typeface="Times New Roman" panose="02020603050405020304" pitchFamily="18" charset="0"/>
            <a:cs typeface="Times New Roman" panose="02020603050405020304" pitchFamily="18" charset="0"/>
          </a:endParaRPr>
        </a:p>
      </dgm:t>
    </dgm:pt>
    <dgm:pt modelId="{68A1BED9-5341-43B3-8B58-2A45DBA06624}" type="sibTrans" cxnId="{C3A099B6-9F78-4679-8525-6069BC8D7EAE}">
      <dgm:prSet/>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dgm:spPr>
      <dgm:t>
        <a:bodyPr/>
        <a:lstStyle/>
        <a:p>
          <a:endParaRPr lang="en-US" sz="1600" b="0">
            <a:solidFill>
              <a:schemeClr val="tx1">
                <a:lumMod val="95000"/>
                <a:lumOff val="5000"/>
              </a:schemeClr>
            </a:solidFill>
            <a:latin typeface="Times New Roman" panose="02020603050405020304" pitchFamily="18" charset="0"/>
            <a:cs typeface="Times New Roman" panose="02020603050405020304" pitchFamily="18" charset="0"/>
          </a:endParaRPr>
        </a:p>
      </dgm:t>
      <dgm:extLst>
        <a:ext uri="{E40237B7-FDA0-4F09-8148-C483321AD2D9}">
          <dgm14:cNvPr xmlns:dgm14="http://schemas.microsoft.com/office/drawing/2010/diagram" id="0" name="" descr="Head with gears"/>
        </a:ext>
      </dgm:extLst>
    </dgm:pt>
    <dgm:pt modelId="{7DE740D0-D46E-424A-B8E6-2B7BC1B2E3A6}">
      <dgm:prSet phldrT="[Text]" custT="1"/>
      <dgm:spPr/>
      <dgm:t>
        <a:bodyPr/>
        <a:lstStyle/>
        <a:p>
          <a:pPr algn="ctr"/>
          <a:r>
            <a:rPr lang="en-US" sz="1600" b="0" i="0" dirty="0">
              <a:latin typeface="Times New Roman" panose="02020603050405020304" pitchFamily="18" charset="0"/>
              <a:cs typeface="Times New Roman" panose="02020603050405020304" pitchFamily="18" charset="0"/>
            </a:rPr>
            <a:t>Data Acquisition</a:t>
          </a:r>
          <a:endParaRPr lang="en-US" sz="1600" b="0" dirty="0">
            <a:latin typeface="Times New Roman" panose="02020603050405020304" pitchFamily="18" charset="0"/>
            <a:cs typeface="Times New Roman" panose="02020603050405020304" pitchFamily="18" charset="0"/>
          </a:endParaRPr>
        </a:p>
      </dgm:t>
    </dgm:pt>
    <dgm:pt modelId="{72340B35-7D94-4B70-A41F-902417EDC8B9}" type="parTrans" cxnId="{AADC9889-29DA-456D-85CF-03BEE5A53A89}">
      <dgm:prSet/>
      <dgm:spPr/>
      <dgm:t>
        <a:bodyPr/>
        <a:lstStyle/>
        <a:p>
          <a:endParaRPr lang="en-US" sz="1600" b="0">
            <a:solidFill>
              <a:schemeClr val="tx1">
                <a:lumMod val="95000"/>
                <a:lumOff val="5000"/>
              </a:schemeClr>
            </a:solidFill>
            <a:latin typeface="Times New Roman" panose="02020603050405020304" pitchFamily="18" charset="0"/>
            <a:cs typeface="Times New Roman" panose="02020603050405020304" pitchFamily="18" charset="0"/>
          </a:endParaRPr>
        </a:p>
      </dgm:t>
    </dgm:pt>
    <dgm:pt modelId="{FCE5FB94-01D7-4249-B3BE-B2932F34BBA7}" type="sibTrans" cxnId="{AADC9889-29DA-456D-85CF-03BEE5A53A89}">
      <dgm:prSet/>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dgm:spPr>
      <dgm:t>
        <a:bodyPr/>
        <a:lstStyle/>
        <a:p>
          <a:endParaRPr lang="en-US" sz="1600" b="0">
            <a:solidFill>
              <a:schemeClr val="tx1">
                <a:lumMod val="95000"/>
                <a:lumOff val="5000"/>
              </a:schemeClr>
            </a:solidFill>
            <a:latin typeface="Times New Roman" panose="02020603050405020304" pitchFamily="18" charset="0"/>
            <a:cs typeface="Times New Roman" panose="02020603050405020304" pitchFamily="18" charset="0"/>
          </a:endParaRPr>
        </a:p>
      </dgm:t>
      <dgm:extLst>
        <a:ext uri="{E40237B7-FDA0-4F09-8148-C483321AD2D9}">
          <dgm14:cNvPr xmlns:dgm14="http://schemas.microsoft.com/office/drawing/2010/diagram" id="0" name="" descr="Database"/>
        </a:ext>
      </dgm:extLst>
    </dgm:pt>
    <dgm:pt modelId="{F87013B3-EF9D-4223-9822-E51ECE370C63}">
      <dgm:prSet phldrT="[Text]" custT="1"/>
      <dgm:spPr/>
      <dgm:t>
        <a:bodyPr/>
        <a:lstStyle/>
        <a:p>
          <a:pPr algn="ctr"/>
          <a:r>
            <a:rPr lang="en-US" sz="1600" b="0" i="0" dirty="0">
              <a:latin typeface="Times New Roman" panose="02020603050405020304" pitchFamily="18" charset="0"/>
              <a:cs typeface="Times New Roman" panose="02020603050405020304" pitchFamily="18" charset="0"/>
            </a:rPr>
            <a:t>Machine learning Model</a:t>
          </a:r>
          <a:endParaRPr lang="en-US" sz="1600" b="0" dirty="0">
            <a:latin typeface="Times New Roman" panose="02020603050405020304" pitchFamily="18" charset="0"/>
            <a:cs typeface="Times New Roman" panose="02020603050405020304" pitchFamily="18" charset="0"/>
          </a:endParaRPr>
        </a:p>
      </dgm:t>
    </dgm:pt>
    <dgm:pt modelId="{01DCB73E-DC7D-446A-9A63-D4E88106EAA7}" type="parTrans" cxnId="{BC5402A1-3C7E-4FF7-ACAB-901D0D7D0C35}">
      <dgm:prSet/>
      <dgm:spPr/>
      <dgm:t>
        <a:bodyPr/>
        <a:lstStyle/>
        <a:p>
          <a:endParaRPr lang="en-US" sz="1600" b="0">
            <a:solidFill>
              <a:schemeClr val="tx1">
                <a:lumMod val="95000"/>
                <a:lumOff val="5000"/>
              </a:schemeClr>
            </a:solidFill>
            <a:latin typeface="Times New Roman" panose="02020603050405020304" pitchFamily="18" charset="0"/>
            <a:cs typeface="Times New Roman" panose="02020603050405020304" pitchFamily="18" charset="0"/>
          </a:endParaRPr>
        </a:p>
      </dgm:t>
    </dgm:pt>
    <dgm:pt modelId="{4ECF231E-2064-497E-BD4E-A62EF5347AC8}" type="sibTrans" cxnId="{BC5402A1-3C7E-4FF7-ACAB-901D0D7D0C35}">
      <dgm:prSet/>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dgm:spPr>
      <dgm:t>
        <a:bodyPr/>
        <a:lstStyle/>
        <a:p>
          <a:endParaRPr lang="en-US" sz="1600" b="0">
            <a:solidFill>
              <a:schemeClr val="tx1">
                <a:lumMod val="95000"/>
                <a:lumOff val="5000"/>
              </a:schemeClr>
            </a:solidFill>
            <a:latin typeface="Times New Roman" panose="02020603050405020304" pitchFamily="18" charset="0"/>
            <a:cs typeface="Times New Roman" panose="02020603050405020304" pitchFamily="18" charset="0"/>
          </a:endParaRPr>
        </a:p>
      </dgm:t>
      <dgm:extLst>
        <a:ext uri="{E40237B7-FDA0-4F09-8148-C483321AD2D9}">
          <dgm14:cNvPr xmlns:dgm14="http://schemas.microsoft.com/office/drawing/2010/diagram" id="0" name="" descr="Robot"/>
        </a:ext>
      </dgm:extLst>
    </dgm:pt>
    <dgm:pt modelId="{49AE714C-3492-4FAC-9895-156F84654E59}">
      <dgm:prSet phldrT="[Text]" custT="1"/>
      <dgm:spPr/>
      <dgm:t>
        <a:bodyPr/>
        <a:lstStyle/>
        <a:p>
          <a:pPr algn="ctr"/>
          <a:r>
            <a:rPr lang="en-US" sz="1600" b="0" i="0">
              <a:latin typeface="Times New Roman" panose="02020603050405020304" pitchFamily="18" charset="0"/>
              <a:cs typeface="Times New Roman" panose="02020603050405020304" pitchFamily="18" charset="0"/>
            </a:rPr>
            <a:t>Train</a:t>
          </a:r>
          <a:endParaRPr lang="en-US" sz="1600" b="0" dirty="0">
            <a:latin typeface="Times New Roman" panose="02020603050405020304" pitchFamily="18" charset="0"/>
            <a:cs typeface="Times New Roman" panose="02020603050405020304" pitchFamily="18" charset="0"/>
          </a:endParaRPr>
        </a:p>
      </dgm:t>
    </dgm:pt>
    <dgm:pt modelId="{D91278EB-E1E1-4062-B681-92A6C28C62F6}" type="parTrans" cxnId="{01BF3ACE-3111-441F-8B6F-4F5275EB2C98}">
      <dgm:prSet/>
      <dgm:spPr/>
      <dgm:t>
        <a:bodyPr/>
        <a:lstStyle/>
        <a:p>
          <a:endParaRPr lang="en-US" sz="1600" b="0">
            <a:solidFill>
              <a:schemeClr val="tx1">
                <a:lumMod val="95000"/>
                <a:lumOff val="5000"/>
              </a:schemeClr>
            </a:solidFill>
            <a:latin typeface="Times New Roman" panose="02020603050405020304" pitchFamily="18" charset="0"/>
            <a:cs typeface="Times New Roman" panose="02020603050405020304" pitchFamily="18" charset="0"/>
          </a:endParaRPr>
        </a:p>
      </dgm:t>
    </dgm:pt>
    <dgm:pt modelId="{226368AA-63DC-4271-AC90-C6C7CEF2FC13}" type="sibTrans" cxnId="{01BF3ACE-3111-441F-8B6F-4F5275EB2C98}">
      <dgm:prSet/>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dgm:spPr>
      <dgm:t>
        <a:bodyPr/>
        <a:lstStyle/>
        <a:p>
          <a:endParaRPr lang="en-US" sz="1600" b="0">
            <a:solidFill>
              <a:schemeClr val="tx1">
                <a:lumMod val="95000"/>
                <a:lumOff val="5000"/>
              </a:schemeClr>
            </a:solidFill>
            <a:latin typeface="Times New Roman" panose="02020603050405020304" pitchFamily="18" charset="0"/>
            <a:cs typeface="Times New Roman" panose="02020603050405020304" pitchFamily="18" charset="0"/>
          </a:endParaRPr>
        </a:p>
      </dgm:t>
      <dgm:extLst>
        <a:ext uri="{E40237B7-FDA0-4F09-8148-C483321AD2D9}">
          <dgm14:cNvPr xmlns:dgm14="http://schemas.microsoft.com/office/drawing/2010/diagram" id="0" name="" descr="Teacher"/>
        </a:ext>
      </dgm:extLst>
    </dgm:pt>
    <dgm:pt modelId="{1EA1D237-E72D-4B37-9106-A1EE8C37923D}">
      <dgm:prSet phldrT="[Text]" custT="1"/>
      <dgm:spPr/>
      <dgm:t>
        <a:bodyPr/>
        <a:lstStyle/>
        <a:p>
          <a:pPr algn="ctr"/>
          <a:r>
            <a:rPr lang="en-US" sz="1600" b="0" dirty="0">
              <a:latin typeface="Times New Roman" panose="02020603050405020304" pitchFamily="18" charset="0"/>
              <a:cs typeface="Times New Roman" panose="02020603050405020304" pitchFamily="18" charset="0"/>
            </a:rPr>
            <a:t>Data Preparation</a:t>
          </a:r>
        </a:p>
      </dgm:t>
    </dgm:pt>
    <dgm:pt modelId="{C24B8FF8-C717-47FC-918D-61A94CD86608}" type="parTrans" cxnId="{0EE910F3-8AAC-4F34-AA52-1E741F47C228}">
      <dgm:prSet/>
      <dgm:spPr/>
      <dgm:t>
        <a:bodyPr/>
        <a:lstStyle/>
        <a:p>
          <a:endParaRPr lang="en-US" sz="1600" b="0">
            <a:solidFill>
              <a:schemeClr val="tx1">
                <a:lumMod val="95000"/>
                <a:lumOff val="5000"/>
              </a:schemeClr>
            </a:solidFill>
            <a:latin typeface="Times New Roman" panose="02020603050405020304" pitchFamily="18" charset="0"/>
            <a:cs typeface="Times New Roman" panose="02020603050405020304" pitchFamily="18" charset="0"/>
          </a:endParaRPr>
        </a:p>
      </dgm:t>
    </dgm:pt>
    <dgm:pt modelId="{49F44B2A-0644-48F0-A724-13908B82DA33}" type="sibTrans" cxnId="{0EE910F3-8AAC-4F34-AA52-1E741F47C228}">
      <dgm:prSet/>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a:fillRect/>
          </a:stretch>
        </a:blipFill>
      </dgm:spPr>
      <dgm:t>
        <a:bodyPr/>
        <a:lstStyle/>
        <a:p>
          <a:endParaRPr lang="en-US" sz="1600" b="0">
            <a:solidFill>
              <a:schemeClr val="tx1">
                <a:lumMod val="95000"/>
                <a:lumOff val="5000"/>
              </a:schemeClr>
            </a:solidFill>
            <a:latin typeface="Times New Roman" panose="02020603050405020304" pitchFamily="18" charset="0"/>
            <a:cs typeface="Times New Roman" panose="02020603050405020304" pitchFamily="18" charset="0"/>
          </a:endParaRPr>
        </a:p>
      </dgm:t>
      <dgm:extLst>
        <a:ext uri="{E40237B7-FDA0-4F09-8148-C483321AD2D9}">
          <dgm14:cNvPr xmlns:dgm14="http://schemas.microsoft.com/office/drawing/2010/diagram" id="0" name="" descr="Presentation with bar chart RTL"/>
        </a:ext>
      </dgm:extLst>
    </dgm:pt>
    <dgm:pt modelId="{809861B0-4ED0-4D7A-94EA-E01712056A07}">
      <dgm:prSet phldrT="[Text]" custT="1"/>
      <dgm:spPr/>
      <dgm:t>
        <a:bodyPr/>
        <a:lstStyle/>
        <a:p>
          <a:pPr algn="ctr"/>
          <a:r>
            <a:rPr lang="en-US" sz="1600" b="0" i="0" dirty="0">
              <a:latin typeface="Times New Roman" panose="02020603050405020304" pitchFamily="18" charset="0"/>
              <a:cs typeface="Times New Roman" panose="02020603050405020304" pitchFamily="18" charset="0"/>
            </a:rPr>
            <a:t>Data Exploration</a:t>
          </a:r>
          <a:endParaRPr lang="en-US" sz="1600" b="0" dirty="0">
            <a:latin typeface="Times New Roman" panose="02020603050405020304" pitchFamily="18" charset="0"/>
            <a:cs typeface="Times New Roman" panose="02020603050405020304" pitchFamily="18" charset="0"/>
          </a:endParaRPr>
        </a:p>
      </dgm:t>
    </dgm:pt>
    <dgm:pt modelId="{D4D5D5B4-8FFB-4249-AA9D-982C840BE707}" type="parTrans" cxnId="{E80A6214-9E22-4B80-A5F5-64B634A09609}">
      <dgm:prSet/>
      <dgm:spPr/>
      <dgm:t>
        <a:bodyPr/>
        <a:lstStyle/>
        <a:p>
          <a:endParaRPr lang="en-US" sz="1600" b="0">
            <a:solidFill>
              <a:schemeClr val="tx1">
                <a:lumMod val="95000"/>
                <a:lumOff val="5000"/>
              </a:schemeClr>
            </a:solidFill>
            <a:latin typeface="Times New Roman" panose="02020603050405020304" pitchFamily="18" charset="0"/>
            <a:cs typeface="Times New Roman" panose="02020603050405020304" pitchFamily="18" charset="0"/>
          </a:endParaRPr>
        </a:p>
      </dgm:t>
    </dgm:pt>
    <dgm:pt modelId="{879CB89D-65C9-46D9-B702-BEFA53B15699}" type="sibTrans" cxnId="{E80A6214-9E22-4B80-A5F5-64B634A09609}">
      <dgm:prSet/>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rcRect/>
          <a:stretch>
            <a:fillRect/>
          </a:stretch>
        </a:blipFill>
      </dgm:spPr>
      <dgm:t>
        <a:bodyPr/>
        <a:lstStyle/>
        <a:p>
          <a:endParaRPr lang="en-US" sz="1600" b="0">
            <a:solidFill>
              <a:schemeClr val="tx1">
                <a:lumMod val="95000"/>
                <a:lumOff val="5000"/>
              </a:schemeClr>
            </a:solidFill>
            <a:latin typeface="Times New Roman" panose="02020603050405020304" pitchFamily="18" charset="0"/>
            <a:cs typeface="Times New Roman" panose="02020603050405020304" pitchFamily="18" charset="0"/>
          </a:endParaRPr>
        </a:p>
      </dgm:t>
      <dgm:extLst>
        <a:ext uri="{E40237B7-FDA0-4F09-8148-C483321AD2D9}">
          <dgm14:cNvPr xmlns:dgm14="http://schemas.microsoft.com/office/drawing/2010/diagram" id="0" name="" descr="Presentation with pie chart"/>
        </a:ext>
      </dgm:extLst>
    </dgm:pt>
    <dgm:pt modelId="{54933AB0-5F08-43C8-9DAC-21C9B26E5842}">
      <dgm:prSet phldrT="[Text]" custT="1"/>
      <dgm:spPr/>
      <dgm:t>
        <a:bodyPr/>
        <a:lstStyle/>
        <a:p>
          <a:pPr algn="ctr"/>
          <a:r>
            <a:rPr lang="en-US" sz="1600" b="0" dirty="0">
              <a:latin typeface="Times New Roman" panose="02020603050405020304" pitchFamily="18" charset="0"/>
              <a:cs typeface="Times New Roman" panose="02020603050405020304" pitchFamily="18" charset="0"/>
            </a:rPr>
            <a:t>Evaluate</a:t>
          </a:r>
        </a:p>
      </dgm:t>
    </dgm:pt>
    <dgm:pt modelId="{010D3F0D-7FDA-448E-B4DD-46D8FE593436}" type="parTrans" cxnId="{4BE13C6E-354B-458A-9FE0-F3A3469431CC}">
      <dgm:prSet/>
      <dgm:spPr/>
      <dgm:t>
        <a:bodyPr/>
        <a:lstStyle/>
        <a:p>
          <a:endParaRPr lang="en-US" sz="1600" b="0">
            <a:solidFill>
              <a:schemeClr val="tx1">
                <a:lumMod val="95000"/>
                <a:lumOff val="5000"/>
              </a:schemeClr>
            </a:solidFill>
            <a:latin typeface="Times New Roman" panose="02020603050405020304" pitchFamily="18" charset="0"/>
            <a:cs typeface="Times New Roman" panose="02020603050405020304" pitchFamily="18" charset="0"/>
          </a:endParaRPr>
        </a:p>
      </dgm:t>
    </dgm:pt>
    <dgm:pt modelId="{4A5B60FC-497F-40EC-B75B-8B6D16564F63}" type="sibTrans" cxnId="{4BE13C6E-354B-458A-9FE0-F3A3469431CC}">
      <dgm:prSet/>
      <dgm:spPr>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rcRect/>
          <a:stretch>
            <a:fillRect/>
          </a:stretch>
        </a:blipFill>
      </dgm:spPr>
      <dgm:t>
        <a:bodyPr/>
        <a:lstStyle/>
        <a:p>
          <a:endParaRPr lang="en-US"/>
        </a:p>
      </dgm:t>
      <dgm:extLst>
        <a:ext uri="{E40237B7-FDA0-4F09-8148-C483321AD2D9}">
          <dgm14:cNvPr xmlns:dgm14="http://schemas.microsoft.com/office/drawing/2010/diagram" id="0" name="" descr="Gauge"/>
        </a:ext>
      </dgm:extLst>
    </dgm:pt>
    <dgm:pt modelId="{BBA3A3A3-AA62-42DB-A37F-602E11238577}">
      <dgm:prSet phldrT="[Text]" custT="1"/>
      <dgm:spPr/>
      <dgm:t>
        <a:bodyPr/>
        <a:lstStyle/>
        <a:p>
          <a:endParaRPr lang="en-US"/>
        </a:p>
      </dgm:t>
    </dgm:pt>
    <dgm:pt modelId="{B9C925E6-76EF-4C86-AA86-0ADCC7A01A61}" type="parTrans" cxnId="{845D57B8-2269-4E4E-B2D1-3721AF3F66D4}">
      <dgm:prSet/>
      <dgm:spPr/>
      <dgm:t>
        <a:bodyPr/>
        <a:lstStyle/>
        <a:p>
          <a:endParaRPr lang="en-US" sz="1600" b="0">
            <a:solidFill>
              <a:schemeClr val="tx1">
                <a:lumMod val="95000"/>
                <a:lumOff val="5000"/>
              </a:schemeClr>
            </a:solidFill>
            <a:latin typeface="Times New Roman" panose="02020603050405020304" pitchFamily="18" charset="0"/>
            <a:cs typeface="Times New Roman" panose="02020603050405020304" pitchFamily="18" charset="0"/>
          </a:endParaRPr>
        </a:p>
      </dgm:t>
    </dgm:pt>
    <dgm:pt modelId="{B5F87FC3-48E3-4CFD-8C87-9C497AD40D7D}" type="sibTrans" cxnId="{845D57B8-2269-4E4E-B2D1-3721AF3F66D4}">
      <dgm:prSet/>
      <dgm:spPr/>
      <dgm:t>
        <a:bodyPr/>
        <a:lstStyle/>
        <a:p>
          <a:endParaRPr lang="en-US" sz="1600" b="0">
            <a:solidFill>
              <a:schemeClr val="tx1">
                <a:lumMod val="95000"/>
                <a:lumOff val="5000"/>
              </a:schemeClr>
            </a:solidFill>
            <a:latin typeface="Times New Roman" panose="02020603050405020304" pitchFamily="18" charset="0"/>
            <a:cs typeface="Times New Roman" panose="02020603050405020304" pitchFamily="18" charset="0"/>
          </a:endParaRPr>
        </a:p>
      </dgm:t>
    </dgm:pt>
    <dgm:pt modelId="{5C646214-788A-45B7-951B-0FA29A4024D1}" type="pres">
      <dgm:prSet presAssocID="{061E68CC-0469-4584-9052-0EFC974FD304}" presName="Name0" presStyleCnt="0">
        <dgm:presLayoutVars>
          <dgm:chMax val="7"/>
          <dgm:chPref val="7"/>
          <dgm:dir/>
        </dgm:presLayoutVars>
      </dgm:prSet>
      <dgm:spPr/>
    </dgm:pt>
    <dgm:pt modelId="{A37DD234-EEC5-47BC-9438-9B847C54CC1E}" type="pres">
      <dgm:prSet presAssocID="{061E68CC-0469-4584-9052-0EFC974FD304}" presName="dot1" presStyleLbl="alignNode1" presStyleIdx="0" presStyleCnt="18"/>
      <dgm:spPr/>
    </dgm:pt>
    <dgm:pt modelId="{0AF7C5AF-2E5C-4081-AA0F-339AB652A34C}" type="pres">
      <dgm:prSet presAssocID="{061E68CC-0469-4584-9052-0EFC974FD304}" presName="dot2" presStyleLbl="alignNode1" presStyleIdx="1" presStyleCnt="18"/>
      <dgm:spPr/>
    </dgm:pt>
    <dgm:pt modelId="{5E755814-ED83-4DAF-8379-D3BB6F6F574A}" type="pres">
      <dgm:prSet presAssocID="{061E68CC-0469-4584-9052-0EFC974FD304}" presName="dot3" presStyleLbl="alignNode1" presStyleIdx="2" presStyleCnt="18"/>
      <dgm:spPr/>
    </dgm:pt>
    <dgm:pt modelId="{29784BBB-3126-485E-9C8E-89E5F7BEBF7D}" type="pres">
      <dgm:prSet presAssocID="{061E68CC-0469-4584-9052-0EFC974FD304}" presName="dot4" presStyleLbl="alignNode1" presStyleIdx="3" presStyleCnt="18"/>
      <dgm:spPr/>
    </dgm:pt>
    <dgm:pt modelId="{61B688C0-8AFA-4BCD-AE0C-D221BBE77237}" type="pres">
      <dgm:prSet presAssocID="{061E68CC-0469-4584-9052-0EFC974FD304}" presName="dot5" presStyleLbl="alignNode1" presStyleIdx="4" presStyleCnt="18"/>
      <dgm:spPr/>
    </dgm:pt>
    <dgm:pt modelId="{8A000C9B-C460-4CA0-AABE-5EE4D5979619}" type="pres">
      <dgm:prSet presAssocID="{061E68CC-0469-4584-9052-0EFC974FD304}" presName="dot6" presStyleLbl="alignNode1" presStyleIdx="5" presStyleCnt="18"/>
      <dgm:spPr/>
    </dgm:pt>
    <dgm:pt modelId="{8931FF91-D602-4BEA-BCD2-0EBE382EAAF8}" type="pres">
      <dgm:prSet presAssocID="{061E68CC-0469-4584-9052-0EFC974FD304}" presName="dot7" presStyleLbl="alignNode1" presStyleIdx="6" presStyleCnt="18"/>
      <dgm:spPr/>
    </dgm:pt>
    <dgm:pt modelId="{A5FCE810-FFE2-4687-8F37-1AFD837E3DC7}" type="pres">
      <dgm:prSet presAssocID="{061E68CC-0469-4584-9052-0EFC974FD304}" presName="dot8" presStyleLbl="alignNode1" presStyleIdx="7" presStyleCnt="18"/>
      <dgm:spPr/>
    </dgm:pt>
    <dgm:pt modelId="{3B199658-0007-4213-BBDF-AECC98A2C38A}" type="pres">
      <dgm:prSet presAssocID="{061E68CC-0469-4584-9052-0EFC974FD304}" presName="dot9" presStyleLbl="alignNode1" presStyleIdx="8" presStyleCnt="18"/>
      <dgm:spPr/>
    </dgm:pt>
    <dgm:pt modelId="{16AF753B-748E-440F-8FD5-4F172C11F3F3}" type="pres">
      <dgm:prSet presAssocID="{061E68CC-0469-4584-9052-0EFC974FD304}" presName="dot10" presStyleLbl="alignNode1" presStyleIdx="9" presStyleCnt="18"/>
      <dgm:spPr/>
    </dgm:pt>
    <dgm:pt modelId="{2DF5C491-281D-418B-A6C0-E2E1C31D19A0}" type="pres">
      <dgm:prSet presAssocID="{061E68CC-0469-4584-9052-0EFC974FD304}" presName="dot11" presStyleLbl="alignNode1" presStyleIdx="10" presStyleCnt="18"/>
      <dgm:spPr/>
    </dgm:pt>
    <dgm:pt modelId="{96C39181-7522-4363-A707-ACA737E9EDB1}" type="pres">
      <dgm:prSet presAssocID="{061E68CC-0469-4584-9052-0EFC974FD304}" presName="dotArrow1" presStyleLbl="alignNode1" presStyleIdx="11" presStyleCnt="18"/>
      <dgm:spPr/>
    </dgm:pt>
    <dgm:pt modelId="{D1AA4A0D-350A-460D-BA5E-146CEFD2C934}" type="pres">
      <dgm:prSet presAssocID="{061E68CC-0469-4584-9052-0EFC974FD304}" presName="dotArrow2" presStyleLbl="alignNode1" presStyleIdx="12" presStyleCnt="18"/>
      <dgm:spPr/>
    </dgm:pt>
    <dgm:pt modelId="{BA945D5E-F5A8-48E4-AE4C-B232012090F5}" type="pres">
      <dgm:prSet presAssocID="{061E68CC-0469-4584-9052-0EFC974FD304}" presName="dotArrow3" presStyleLbl="alignNode1" presStyleIdx="13" presStyleCnt="18"/>
      <dgm:spPr/>
    </dgm:pt>
    <dgm:pt modelId="{7357DCA4-D763-4A9A-AD30-CDDA06FE16D6}" type="pres">
      <dgm:prSet presAssocID="{061E68CC-0469-4584-9052-0EFC974FD304}" presName="dotArrow4" presStyleLbl="alignNode1" presStyleIdx="14" presStyleCnt="18"/>
      <dgm:spPr/>
    </dgm:pt>
    <dgm:pt modelId="{90550A48-E81F-4EC5-9074-EBECD7C95234}" type="pres">
      <dgm:prSet presAssocID="{061E68CC-0469-4584-9052-0EFC974FD304}" presName="dotArrow5" presStyleLbl="alignNode1" presStyleIdx="15" presStyleCnt="18"/>
      <dgm:spPr/>
    </dgm:pt>
    <dgm:pt modelId="{B1CEF206-8966-457D-B686-FEC50486A8EE}" type="pres">
      <dgm:prSet presAssocID="{061E68CC-0469-4584-9052-0EFC974FD304}" presName="dotArrow6" presStyleLbl="alignNode1" presStyleIdx="16" presStyleCnt="18"/>
      <dgm:spPr/>
    </dgm:pt>
    <dgm:pt modelId="{6971A744-C618-4270-8DE9-4B63F77699E5}" type="pres">
      <dgm:prSet presAssocID="{061E68CC-0469-4584-9052-0EFC974FD304}" presName="dotArrow7" presStyleLbl="alignNode1" presStyleIdx="17" presStyleCnt="18"/>
      <dgm:spPr/>
    </dgm:pt>
    <dgm:pt modelId="{580AF8D2-A2EE-4BBB-AADF-28119768A91E}" type="pres">
      <dgm:prSet presAssocID="{0F3DD168-1C7D-4650-AEBD-54207920A449}" presName="parTx1" presStyleLbl="node1" presStyleIdx="0" presStyleCnt="7" custScaleX="175394" custScaleY="95468" custLinFactNeighborX="17904"/>
      <dgm:spPr/>
    </dgm:pt>
    <dgm:pt modelId="{DDD737F8-764A-4E19-909B-4B7F69372DE9}" type="pres">
      <dgm:prSet presAssocID="{68A1BED9-5341-43B3-8B58-2A45DBA06624}" presName="picture1" presStyleCnt="0"/>
      <dgm:spPr/>
    </dgm:pt>
    <dgm:pt modelId="{7847329C-510B-4AA0-9E3A-E8A61D69709F}" type="pres">
      <dgm:prSet presAssocID="{68A1BED9-5341-43B3-8B58-2A45DBA06624}" presName="imageRepeatNode" presStyleLbl="fgImgPlace1" presStyleIdx="0" presStyleCnt="7" custScaleX="75104" custScaleY="72706" custLinFactNeighborX="-15024"/>
      <dgm:spPr/>
    </dgm:pt>
    <dgm:pt modelId="{7AC56429-E86B-4A0A-AE63-1A375FB396FC}" type="pres">
      <dgm:prSet presAssocID="{7DE740D0-D46E-424A-B8E6-2B7BC1B2E3A6}" presName="parTx2" presStyleLbl="node1" presStyleIdx="1" presStyleCnt="7" custScaleX="133100" custScaleY="91718" custLinFactNeighborX="8081"/>
      <dgm:spPr/>
    </dgm:pt>
    <dgm:pt modelId="{FE743B9F-4EA0-4795-B572-1F3CD6709B30}" type="pres">
      <dgm:prSet presAssocID="{FCE5FB94-01D7-4249-B3BE-B2932F34BBA7}" presName="picture2" presStyleCnt="0"/>
      <dgm:spPr/>
    </dgm:pt>
    <dgm:pt modelId="{742BC374-5C49-4131-856E-264DD2115B8A}" type="pres">
      <dgm:prSet presAssocID="{FCE5FB94-01D7-4249-B3BE-B2932F34BBA7}" presName="imageRepeatNode" presStyleLbl="fgImgPlace1" presStyleIdx="1" presStyleCnt="7" custLinFactNeighborX="-13482"/>
      <dgm:spPr/>
    </dgm:pt>
    <dgm:pt modelId="{BE01A1C3-A0E5-4223-B985-A1F190F43E4C}" type="pres">
      <dgm:prSet presAssocID="{809861B0-4ED0-4D7A-94EA-E01712056A07}" presName="parTx3" presStyleLbl="node1" presStyleIdx="2" presStyleCnt="7" custScaleX="146410" custScaleY="100260" custLinFactNeighborX="17904"/>
      <dgm:spPr/>
    </dgm:pt>
    <dgm:pt modelId="{CFE56137-3317-43B6-B774-BC534C55F531}" type="pres">
      <dgm:prSet presAssocID="{879CB89D-65C9-46D9-B702-BEFA53B15699}" presName="picture3" presStyleCnt="0"/>
      <dgm:spPr/>
    </dgm:pt>
    <dgm:pt modelId="{85970BE3-356E-42AC-993A-2C0FD64B2FE7}" type="pres">
      <dgm:prSet presAssocID="{879CB89D-65C9-46D9-B702-BEFA53B15699}" presName="imageRepeatNode" presStyleLbl="fgImgPlace1" presStyleIdx="2" presStyleCnt="7"/>
      <dgm:spPr/>
    </dgm:pt>
    <dgm:pt modelId="{2018D45D-E715-4592-A371-943FD6E938CF}" type="pres">
      <dgm:prSet presAssocID="{1EA1D237-E72D-4B37-9106-A1EE8C37923D}" presName="parTx4" presStyleLbl="node1" presStyleIdx="3" presStyleCnt="7" custScaleX="146410" custScaleY="91018" custLinFactNeighborX="17904"/>
      <dgm:spPr/>
    </dgm:pt>
    <dgm:pt modelId="{686B12AE-E108-46CE-AA78-67C1DF3765F3}" type="pres">
      <dgm:prSet presAssocID="{49F44B2A-0644-48F0-A724-13908B82DA33}" presName="picture4" presStyleCnt="0"/>
      <dgm:spPr/>
    </dgm:pt>
    <dgm:pt modelId="{6FA69E3D-FE80-4D97-A2D7-C132299FAF52}" type="pres">
      <dgm:prSet presAssocID="{49F44B2A-0644-48F0-A724-13908B82DA33}" presName="imageRepeatNode" presStyleLbl="fgImgPlace1" presStyleIdx="3" presStyleCnt="7"/>
      <dgm:spPr/>
    </dgm:pt>
    <dgm:pt modelId="{7645FCD7-4574-4B8A-BA93-AEDF2FAA9559}" type="pres">
      <dgm:prSet presAssocID="{F87013B3-EF9D-4223-9822-E51ECE370C63}" presName="parTx5" presStyleLbl="node1" presStyleIdx="4" presStyleCnt="7" custScaleX="155548" custScaleY="110598" custLinFactNeighborX="31299"/>
      <dgm:spPr/>
    </dgm:pt>
    <dgm:pt modelId="{45FE0ACB-CC74-479F-9D1D-E1AE403EF06C}" type="pres">
      <dgm:prSet presAssocID="{4ECF231E-2064-497E-BD4E-A62EF5347AC8}" presName="picture5" presStyleCnt="0"/>
      <dgm:spPr/>
    </dgm:pt>
    <dgm:pt modelId="{BA02ABD7-33C5-459C-BE3D-C4757C62C536}" type="pres">
      <dgm:prSet presAssocID="{4ECF231E-2064-497E-BD4E-A62EF5347AC8}" presName="imageRepeatNode" presStyleLbl="fgImgPlace1" presStyleIdx="4" presStyleCnt="7" custLinFactNeighborX="9630"/>
      <dgm:spPr/>
    </dgm:pt>
    <dgm:pt modelId="{B5F5BAA6-27F1-44CE-A67E-F7CF14C7FC1C}" type="pres">
      <dgm:prSet presAssocID="{49AE714C-3492-4FAC-9895-156F84654E59}" presName="parTx6" presStyleLbl="node1" presStyleIdx="5" presStyleCnt="7" custScaleX="157701" custScaleY="94311" custLinFactNeighborX="17904"/>
      <dgm:spPr/>
    </dgm:pt>
    <dgm:pt modelId="{11584D21-E4D4-41CD-AEF3-892ABCBC0E62}" type="pres">
      <dgm:prSet presAssocID="{226368AA-63DC-4271-AC90-C6C7CEF2FC13}" presName="picture6" presStyleCnt="0"/>
      <dgm:spPr/>
    </dgm:pt>
    <dgm:pt modelId="{B4338568-367B-44B1-A722-6273D13E2D86}" type="pres">
      <dgm:prSet presAssocID="{226368AA-63DC-4271-AC90-C6C7CEF2FC13}" presName="imageRepeatNode" presStyleLbl="fgImgPlace1" presStyleIdx="5" presStyleCnt="7"/>
      <dgm:spPr/>
    </dgm:pt>
    <dgm:pt modelId="{6896D137-C2BF-42B6-8BCC-A1AAED4FE3D5}" type="pres">
      <dgm:prSet presAssocID="{54933AB0-5F08-43C8-9DAC-21C9B26E5842}" presName="parTx7" presStyleLbl="node1" presStyleIdx="6" presStyleCnt="7" custScaleX="140726" custScaleY="83521" custLinFactNeighborX="17904" custLinFactNeighborY="16655"/>
      <dgm:spPr/>
    </dgm:pt>
    <dgm:pt modelId="{587ED280-8435-41D5-87C2-4D04D07E896F}" type="pres">
      <dgm:prSet presAssocID="{4A5B60FC-497F-40EC-B75B-8B6D16564F63}" presName="picture7" presStyleCnt="0"/>
      <dgm:spPr/>
    </dgm:pt>
    <dgm:pt modelId="{97AA464F-17D0-4A49-88A0-5B680A24C6A0}" type="pres">
      <dgm:prSet presAssocID="{4A5B60FC-497F-40EC-B75B-8B6D16564F63}" presName="imageRepeatNode" presStyleLbl="fgImgPlace1" presStyleIdx="6" presStyleCnt="7" custLinFactNeighborY="11550"/>
      <dgm:spPr/>
    </dgm:pt>
  </dgm:ptLst>
  <dgm:cxnLst>
    <dgm:cxn modelId="{09580809-349E-4881-BF98-A52556F3A013}" type="presOf" srcId="{0F3DD168-1C7D-4650-AEBD-54207920A449}" destId="{580AF8D2-A2EE-4BBB-AADF-28119768A91E}" srcOrd="0" destOrd="0" presId="urn:microsoft.com/office/officeart/2008/layout/AscendingPictureAccentProcess"/>
    <dgm:cxn modelId="{253D1D0C-A7C9-4872-A7E7-DB0DBBFD6A6B}" type="presOf" srcId="{879CB89D-65C9-46D9-B702-BEFA53B15699}" destId="{85970BE3-356E-42AC-993A-2C0FD64B2FE7}" srcOrd="0" destOrd="0" presId="urn:microsoft.com/office/officeart/2008/layout/AscendingPictureAccentProcess"/>
    <dgm:cxn modelId="{E80A6214-9E22-4B80-A5F5-64B634A09609}" srcId="{061E68CC-0469-4584-9052-0EFC974FD304}" destId="{809861B0-4ED0-4D7A-94EA-E01712056A07}" srcOrd="2" destOrd="0" parTransId="{D4D5D5B4-8FFB-4249-AA9D-982C840BE707}" sibTransId="{879CB89D-65C9-46D9-B702-BEFA53B15699}"/>
    <dgm:cxn modelId="{51187F1E-A8A7-489D-A4A1-86299343A2B7}" type="presOf" srcId="{4ECF231E-2064-497E-BD4E-A62EF5347AC8}" destId="{BA02ABD7-33C5-459C-BE3D-C4757C62C536}" srcOrd="0" destOrd="0" presId="urn:microsoft.com/office/officeart/2008/layout/AscendingPictureAccentProcess"/>
    <dgm:cxn modelId="{8C84BE2F-FC2E-4889-98A0-71D36F2D50D6}" type="presOf" srcId="{061E68CC-0469-4584-9052-0EFC974FD304}" destId="{5C646214-788A-45B7-951B-0FA29A4024D1}" srcOrd="0" destOrd="0" presId="urn:microsoft.com/office/officeart/2008/layout/AscendingPictureAccentProcess"/>
    <dgm:cxn modelId="{51125A3A-BA68-4D7E-AC5C-B5F98247B685}" type="presOf" srcId="{7DE740D0-D46E-424A-B8E6-2B7BC1B2E3A6}" destId="{7AC56429-E86B-4A0A-AE63-1A375FB396FC}" srcOrd="0" destOrd="0" presId="urn:microsoft.com/office/officeart/2008/layout/AscendingPictureAccentProcess"/>
    <dgm:cxn modelId="{D7A0E55D-4847-4094-A51A-D261B8B09C4F}" type="presOf" srcId="{F87013B3-EF9D-4223-9822-E51ECE370C63}" destId="{7645FCD7-4574-4B8A-BA93-AEDF2FAA9559}" srcOrd="0" destOrd="0" presId="urn:microsoft.com/office/officeart/2008/layout/AscendingPictureAccentProcess"/>
    <dgm:cxn modelId="{F024915E-D4B7-4346-B37C-CFCCFAC51E12}" type="presOf" srcId="{49F44B2A-0644-48F0-A724-13908B82DA33}" destId="{6FA69E3D-FE80-4D97-A2D7-C132299FAF52}" srcOrd="0" destOrd="0" presId="urn:microsoft.com/office/officeart/2008/layout/AscendingPictureAccentProcess"/>
    <dgm:cxn modelId="{4BE13C6E-354B-458A-9FE0-F3A3469431CC}" srcId="{061E68CC-0469-4584-9052-0EFC974FD304}" destId="{54933AB0-5F08-43C8-9DAC-21C9B26E5842}" srcOrd="6" destOrd="0" parTransId="{010D3F0D-7FDA-448E-B4DD-46D8FE593436}" sibTransId="{4A5B60FC-497F-40EC-B75B-8B6D16564F63}"/>
    <dgm:cxn modelId="{EFB47A72-4603-4959-9AC9-0E97D497115B}" type="presOf" srcId="{54933AB0-5F08-43C8-9DAC-21C9B26E5842}" destId="{6896D137-C2BF-42B6-8BCC-A1AAED4FE3D5}" srcOrd="0" destOrd="0" presId="urn:microsoft.com/office/officeart/2008/layout/AscendingPictureAccentProcess"/>
    <dgm:cxn modelId="{03F70D89-2FF3-4BF5-933F-800879C3DDF1}" type="presOf" srcId="{4A5B60FC-497F-40EC-B75B-8B6D16564F63}" destId="{97AA464F-17D0-4A49-88A0-5B680A24C6A0}" srcOrd="0" destOrd="0" presId="urn:microsoft.com/office/officeart/2008/layout/AscendingPictureAccentProcess"/>
    <dgm:cxn modelId="{AADC9889-29DA-456D-85CF-03BEE5A53A89}" srcId="{061E68CC-0469-4584-9052-0EFC974FD304}" destId="{7DE740D0-D46E-424A-B8E6-2B7BC1B2E3A6}" srcOrd="1" destOrd="0" parTransId="{72340B35-7D94-4B70-A41F-902417EDC8B9}" sibTransId="{FCE5FB94-01D7-4249-B3BE-B2932F34BBA7}"/>
    <dgm:cxn modelId="{23ADDC92-FB91-4322-9AE9-E7BFF378550A}" type="presOf" srcId="{1EA1D237-E72D-4B37-9106-A1EE8C37923D}" destId="{2018D45D-E715-4592-A371-943FD6E938CF}" srcOrd="0" destOrd="0" presId="urn:microsoft.com/office/officeart/2008/layout/AscendingPictureAccentProcess"/>
    <dgm:cxn modelId="{B8A7509B-FC9E-4ED5-A8F3-63250C098DDB}" type="presOf" srcId="{FCE5FB94-01D7-4249-B3BE-B2932F34BBA7}" destId="{742BC374-5C49-4131-856E-264DD2115B8A}" srcOrd="0" destOrd="0" presId="urn:microsoft.com/office/officeart/2008/layout/AscendingPictureAccentProcess"/>
    <dgm:cxn modelId="{BC5402A1-3C7E-4FF7-ACAB-901D0D7D0C35}" srcId="{061E68CC-0469-4584-9052-0EFC974FD304}" destId="{F87013B3-EF9D-4223-9822-E51ECE370C63}" srcOrd="4" destOrd="0" parTransId="{01DCB73E-DC7D-446A-9A63-D4E88106EAA7}" sibTransId="{4ECF231E-2064-497E-BD4E-A62EF5347AC8}"/>
    <dgm:cxn modelId="{338FE8A3-032D-4AD2-8FCD-44CD070C7F2F}" type="presOf" srcId="{68A1BED9-5341-43B3-8B58-2A45DBA06624}" destId="{7847329C-510B-4AA0-9E3A-E8A61D69709F}" srcOrd="0" destOrd="0" presId="urn:microsoft.com/office/officeart/2008/layout/AscendingPictureAccentProcess"/>
    <dgm:cxn modelId="{C3A099B6-9F78-4679-8525-6069BC8D7EAE}" srcId="{061E68CC-0469-4584-9052-0EFC974FD304}" destId="{0F3DD168-1C7D-4650-AEBD-54207920A449}" srcOrd="0" destOrd="0" parTransId="{8E28ADB4-A67D-4135-A6CF-DB8E96F4D59A}" sibTransId="{68A1BED9-5341-43B3-8B58-2A45DBA06624}"/>
    <dgm:cxn modelId="{845D57B8-2269-4E4E-B2D1-3721AF3F66D4}" srcId="{061E68CC-0469-4584-9052-0EFC974FD304}" destId="{BBA3A3A3-AA62-42DB-A37F-602E11238577}" srcOrd="7" destOrd="0" parTransId="{B9C925E6-76EF-4C86-AA86-0ADCC7A01A61}" sibTransId="{B5F87FC3-48E3-4CFD-8C87-9C497AD40D7D}"/>
    <dgm:cxn modelId="{DC442ABD-9C26-4E1E-A713-0F58E941B624}" type="presOf" srcId="{809861B0-4ED0-4D7A-94EA-E01712056A07}" destId="{BE01A1C3-A0E5-4223-B985-A1F190F43E4C}" srcOrd="0" destOrd="0" presId="urn:microsoft.com/office/officeart/2008/layout/AscendingPictureAccentProcess"/>
    <dgm:cxn modelId="{01BF3ACE-3111-441F-8B6F-4F5275EB2C98}" srcId="{061E68CC-0469-4584-9052-0EFC974FD304}" destId="{49AE714C-3492-4FAC-9895-156F84654E59}" srcOrd="5" destOrd="0" parTransId="{D91278EB-E1E1-4062-B681-92A6C28C62F6}" sibTransId="{226368AA-63DC-4271-AC90-C6C7CEF2FC13}"/>
    <dgm:cxn modelId="{D9C13DEA-6873-4427-B1F1-4390F776CDF8}" type="presOf" srcId="{49AE714C-3492-4FAC-9895-156F84654E59}" destId="{B5F5BAA6-27F1-44CE-A67E-F7CF14C7FC1C}" srcOrd="0" destOrd="0" presId="urn:microsoft.com/office/officeart/2008/layout/AscendingPictureAccentProcess"/>
    <dgm:cxn modelId="{8DEB2CEB-BAB4-4445-BB47-4FC87A9F6841}" type="presOf" srcId="{226368AA-63DC-4271-AC90-C6C7CEF2FC13}" destId="{B4338568-367B-44B1-A722-6273D13E2D86}" srcOrd="0" destOrd="0" presId="urn:microsoft.com/office/officeart/2008/layout/AscendingPictureAccentProcess"/>
    <dgm:cxn modelId="{0EE910F3-8AAC-4F34-AA52-1E741F47C228}" srcId="{061E68CC-0469-4584-9052-0EFC974FD304}" destId="{1EA1D237-E72D-4B37-9106-A1EE8C37923D}" srcOrd="3" destOrd="0" parTransId="{C24B8FF8-C717-47FC-918D-61A94CD86608}" sibTransId="{49F44B2A-0644-48F0-A724-13908B82DA33}"/>
    <dgm:cxn modelId="{2F94C6B2-613F-4D04-BFF6-7E6205091C8F}" type="presParOf" srcId="{5C646214-788A-45B7-951B-0FA29A4024D1}" destId="{A37DD234-EEC5-47BC-9438-9B847C54CC1E}" srcOrd="0" destOrd="0" presId="urn:microsoft.com/office/officeart/2008/layout/AscendingPictureAccentProcess"/>
    <dgm:cxn modelId="{D9CD9EF7-505F-4C02-9C59-0BD460C80F74}" type="presParOf" srcId="{5C646214-788A-45B7-951B-0FA29A4024D1}" destId="{0AF7C5AF-2E5C-4081-AA0F-339AB652A34C}" srcOrd="1" destOrd="0" presId="urn:microsoft.com/office/officeart/2008/layout/AscendingPictureAccentProcess"/>
    <dgm:cxn modelId="{957DE0FA-8A0C-4D23-988D-9159DB1D0BAC}" type="presParOf" srcId="{5C646214-788A-45B7-951B-0FA29A4024D1}" destId="{5E755814-ED83-4DAF-8379-D3BB6F6F574A}" srcOrd="2" destOrd="0" presId="urn:microsoft.com/office/officeart/2008/layout/AscendingPictureAccentProcess"/>
    <dgm:cxn modelId="{99ABB224-F6C1-469C-BE2F-F39D54D1ABE2}" type="presParOf" srcId="{5C646214-788A-45B7-951B-0FA29A4024D1}" destId="{29784BBB-3126-485E-9C8E-89E5F7BEBF7D}" srcOrd="3" destOrd="0" presId="urn:microsoft.com/office/officeart/2008/layout/AscendingPictureAccentProcess"/>
    <dgm:cxn modelId="{83AC26A1-E9EA-418A-BB33-E4EDA411DBF5}" type="presParOf" srcId="{5C646214-788A-45B7-951B-0FA29A4024D1}" destId="{61B688C0-8AFA-4BCD-AE0C-D221BBE77237}" srcOrd="4" destOrd="0" presId="urn:microsoft.com/office/officeart/2008/layout/AscendingPictureAccentProcess"/>
    <dgm:cxn modelId="{307E5952-38D8-4E26-8569-598DA4A8591B}" type="presParOf" srcId="{5C646214-788A-45B7-951B-0FA29A4024D1}" destId="{8A000C9B-C460-4CA0-AABE-5EE4D5979619}" srcOrd="5" destOrd="0" presId="urn:microsoft.com/office/officeart/2008/layout/AscendingPictureAccentProcess"/>
    <dgm:cxn modelId="{BC82E9DB-256E-47FB-B701-E6C3C2C2470E}" type="presParOf" srcId="{5C646214-788A-45B7-951B-0FA29A4024D1}" destId="{8931FF91-D602-4BEA-BCD2-0EBE382EAAF8}" srcOrd="6" destOrd="0" presId="urn:microsoft.com/office/officeart/2008/layout/AscendingPictureAccentProcess"/>
    <dgm:cxn modelId="{E90ACF3F-6D8F-411D-8AB5-BCC1B4CAA242}" type="presParOf" srcId="{5C646214-788A-45B7-951B-0FA29A4024D1}" destId="{A5FCE810-FFE2-4687-8F37-1AFD837E3DC7}" srcOrd="7" destOrd="0" presId="urn:microsoft.com/office/officeart/2008/layout/AscendingPictureAccentProcess"/>
    <dgm:cxn modelId="{D3B06B23-8FFF-4310-9FFD-9B9744398D6E}" type="presParOf" srcId="{5C646214-788A-45B7-951B-0FA29A4024D1}" destId="{3B199658-0007-4213-BBDF-AECC98A2C38A}" srcOrd="8" destOrd="0" presId="urn:microsoft.com/office/officeart/2008/layout/AscendingPictureAccentProcess"/>
    <dgm:cxn modelId="{5108EF6B-1AD6-44B2-B4A4-F619FC55B342}" type="presParOf" srcId="{5C646214-788A-45B7-951B-0FA29A4024D1}" destId="{16AF753B-748E-440F-8FD5-4F172C11F3F3}" srcOrd="9" destOrd="0" presId="urn:microsoft.com/office/officeart/2008/layout/AscendingPictureAccentProcess"/>
    <dgm:cxn modelId="{90E5B3FA-A42E-4966-B8FE-57B11503734D}" type="presParOf" srcId="{5C646214-788A-45B7-951B-0FA29A4024D1}" destId="{2DF5C491-281D-418B-A6C0-E2E1C31D19A0}" srcOrd="10" destOrd="0" presId="urn:microsoft.com/office/officeart/2008/layout/AscendingPictureAccentProcess"/>
    <dgm:cxn modelId="{9AAF0231-7CDE-4173-B3AE-7685377B3C2B}" type="presParOf" srcId="{5C646214-788A-45B7-951B-0FA29A4024D1}" destId="{96C39181-7522-4363-A707-ACA737E9EDB1}" srcOrd="11" destOrd="0" presId="urn:microsoft.com/office/officeart/2008/layout/AscendingPictureAccentProcess"/>
    <dgm:cxn modelId="{4DDB1590-5036-47E4-A682-D37FEFB31F19}" type="presParOf" srcId="{5C646214-788A-45B7-951B-0FA29A4024D1}" destId="{D1AA4A0D-350A-460D-BA5E-146CEFD2C934}" srcOrd="12" destOrd="0" presId="urn:microsoft.com/office/officeart/2008/layout/AscendingPictureAccentProcess"/>
    <dgm:cxn modelId="{607F71A0-4CE4-49AB-A336-D93BD628A35D}" type="presParOf" srcId="{5C646214-788A-45B7-951B-0FA29A4024D1}" destId="{BA945D5E-F5A8-48E4-AE4C-B232012090F5}" srcOrd="13" destOrd="0" presId="urn:microsoft.com/office/officeart/2008/layout/AscendingPictureAccentProcess"/>
    <dgm:cxn modelId="{6F311A7F-7D30-4FB2-807E-4C91EFC74FF0}" type="presParOf" srcId="{5C646214-788A-45B7-951B-0FA29A4024D1}" destId="{7357DCA4-D763-4A9A-AD30-CDDA06FE16D6}" srcOrd="14" destOrd="0" presId="urn:microsoft.com/office/officeart/2008/layout/AscendingPictureAccentProcess"/>
    <dgm:cxn modelId="{BCBD55E4-3FC1-4151-BE55-F507FAA291BA}" type="presParOf" srcId="{5C646214-788A-45B7-951B-0FA29A4024D1}" destId="{90550A48-E81F-4EC5-9074-EBECD7C95234}" srcOrd="15" destOrd="0" presId="urn:microsoft.com/office/officeart/2008/layout/AscendingPictureAccentProcess"/>
    <dgm:cxn modelId="{10D1B8B4-883D-472C-9C95-AA2104A58403}" type="presParOf" srcId="{5C646214-788A-45B7-951B-0FA29A4024D1}" destId="{B1CEF206-8966-457D-B686-FEC50486A8EE}" srcOrd="16" destOrd="0" presId="urn:microsoft.com/office/officeart/2008/layout/AscendingPictureAccentProcess"/>
    <dgm:cxn modelId="{069BDFD6-DEAD-4EC2-A3A7-0946E3298F63}" type="presParOf" srcId="{5C646214-788A-45B7-951B-0FA29A4024D1}" destId="{6971A744-C618-4270-8DE9-4B63F77699E5}" srcOrd="17" destOrd="0" presId="urn:microsoft.com/office/officeart/2008/layout/AscendingPictureAccentProcess"/>
    <dgm:cxn modelId="{4E65E952-AF88-473E-8F29-2D607FD870E9}" type="presParOf" srcId="{5C646214-788A-45B7-951B-0FA29A4024D1}" destId="{580AF8D2-A2EE-4BBB-AADF-28119768A91E}" srcOrd="18" destOrd="0" presId="urn:microsoft.com/office/officeart/2008/layout/AscendingPictureAccentProcess"/>
    <dgm:cxn modelId="{E5E023E4-F296-4FFC-BE29-75E8CE17418D}" type="presParOf" srcId="{5C646214-788A-45B7-951B-0FA29A4024D1}" destId="{DDD737F8-764A-4E19-909B-4B7F69372DE9}" srcOrd="19" destOrd="0" presId="urn:microsoft.com/office/officeart/2008/layout/AscendingPictureAccentProcess"/>
    <dgm:cxn modelId="{67E7E8A8-5F64-4BD6-BD2C-F23A45DF8332}" type="presParOf" srcId="{DDD737F8-764A-4E19-909B-4B7F69372DE9}" destId="{7847329C-510B-4AA0-9E3A-E8A61D69709F}" srcOrd="0" destOrd="0" presId="urn:microsoft.com/office/officeart/2008/layout/AscendingPictureAccentProcess"/>
    <dgm:cxn modelId="{3D56F927-4AD8-4293-B2F8-81DE2AFB06B4}" type="presParOf" srcId="{5C646214-788A-45B7-951B-0FA29A4024D1}" destId="{7AC56429-E86B-4A0A-AE63-1A375FB396FC}" srcOrd="20" destOrd="0" presId="urn:microsoft.com/office/officeart/2008/layout/AscendingPictureAccentProcess"/>
    <dgm:cxn modelId="{B1841368-6102-4C6F-8C5A-88CCB42EEDCA}" type="presParOf" srcId="{5C646214-788A-45B7-951B-0FA29A4024D1}" destId="{FE743B9F-4EA0-4795-B572-1F3CD6709B30}" srcOrd="21" destOrd="0" presId="urn:microsoft.com/office/officeart/2008/layout/AscendingPictureAccentProcess"/>
    <dgm:cxn modelId="{EB205108-82A0-46C7-A3AC-FBF7F5985633}" type="presParOf" srcId="{FE743B9F-4EA0-4795-B572-1F3CD6709B30}" destId="{742BC374-5C49-4131-856E-264DD2115B8A}" srcOrd="0" destOrd="0" presId="urn:microsoft.com/office/officeart/2008/layout/AscendingPictureAccentProcess"/>
    <dgm:cxn modelId="{DDC5BB63-6ECA-418B-B05B-DE9FDE289FFC}" type="presParOf" srcId="{5C646214-788A-45B7-951B-0FA29A4024D1}" destId="{BE01A1C3-A0E5-4223-B985-A1F190F43E4C}" srcOrd="22" destOrd="0" presId="urn:microsoft.com/office/officeart/2008/layout/AscendingPictureAccentProcess"/>
    <dgm:cxn modelId="{61C77CD7-B9CA-46DC-A33E-EC2D9EE3A623}" type="presParOf" srcId="{5C646214-788A-45B7-951B-0FA29A4024D1}" destId="{CFE56137-3317-43B6-B774-BC534C55F531}" srcOrd="23" destOrd="0" presId="urn:microsoft.com/office/officeart/2008/layout/AscendingPictureAccentProcess"/>
    <dgm:cxn modelId="{C7DAEDBB-BBAD-4365-B1C1-9488527A4458}" type="presParOf" srcId="{CFE56137-3317-43B6-B774-BC534C55F531}" destId="{85970BE3-356E-42AC-993A-2C0FD64B2FE7}" srcOrd="0" destOrd="0" presId="urn:microsoft.com/office/officeart/2008/layout/AscendingPictureAccentProcess"/>
    <dgm:cxn modelId="{4AE4D3B4-6B39-4B64-91A9-649D5259F907}" type="presParOf" srcId="{5C646214-788A-45B7-951B-0FA29A4024D1}" destId="{2018D45D-E715-4592-A371-943FD6E938CF}" srcOrd="24" destOrd="0" presId="urn:microsoft.com/office/officeart/2008/layout/AscendingPictureAccentProcess"/>
    <dgm:cxn modelId="{2D92A52C-2272-4911-8495-D64233DDFF21}" type="presParOf" srcId="{5C646214-788A-45B7-951B-0FA29A4024D1}" destId="{686B12AE-E108-46CE-AA78-67C1DF3765F3}" srcOrd="25" destOrd="0" presId="urn:microsoft.com/office/officeart/2008/layout/AscendingPictureAccentProcess"/>
    <dgm:cxn modelId="{C09F21A7-3963-4DFF-BD16-0B302D56E254}" type="presParOf" srcId="{686B12AE-E108-46CE-AA78-67C1DF3765F3}" destId="{6FA69E3D-FE80-4D97-A2D7-C132299FAF52}" srcOrd="0" destOrd="0" presId="urn:microsoft.com/office/officeart/2008/layout/AscendingPictureAccentProcess"/>
    <dgm:cxn modelId="{7458E110-903B-448C-AF85-8DB6B90A088D}" type="presParOf" srcId="{5C646214-788A-45B7-951B-0FA29A4024D1}" destId="{7645FCD7-4574-4B8A-BA93-AEDF2FAA9559}" srcOrd="26" destOrd="0" presId="urn:microsoft.com/office/officeart/2008/layout/AscendingPictureAccentProcess"/>
    <dgm:cxn modelId="{ECF91E3D-6D01-48DF-9007-4292DC798F62}" type="presParOf" srcId="{5C646214-788A-45B7-951B-0FA29A4024D1}" destId="{45FE0ACB-CC74-479F-9D1D-E1AE403EF06C}" srcOrd="27" destOrd="0" presId="urn:microsoft.com/office/officeart/2008/layout/AscendingPictureAccentProcess"/>
    <dgm:cxn modelId="{AB578606-BBAE-4F97-B2C7-718DEDA1915A}" type="presParOf" srcId="{45FE0ACB-CC74-479F-9D1D-E1AE403EF06C}" destId="{BA02ABD7-33C5-459C-BE3D-C4757C62C536}" srcOrd="0" destOrd="0" presId="urn:microsoft.com/office/officeart/2008/layout/AscendingPictureAccentProcess"/>
    <dgm:cxn modelId="{A9432A60-258F-4720-84DE-DF3B5593A57A}" type="presParOf" srcId="{5C646214-788A-45B7-951B-0FA29A4024D1}" destId="{B5F5BAA6-27F1-44CE-A67E-F7CF14C7FC1C}" srcOrd="28" destOrd="0" presId="urn:microsoft.com/office/officeart/2008/layout/AscendingPictureAccentProcess"/>
    <dgm:cxn modelId="{6514A4E6-8E27-403F-BCAD-DA595937444B}" type="presParOf" srcId="{5C646214-788A-45B7-951B-0FA29A4024D1}" destId="{11584D21-E4D4-41CD-AEF3-892ABCBC0E62}" srcOrd="29" destOrd="0" presId="urn:microsoft.com/office/officeart/2008/layout/AscendingPictureAccentProcess"/>
    <dgm:cxn modelId="{7B8A4E68-B8B5-4733-8649-86EBBEFA0191}" type="presParOf" srcId="{11584D21-E4D4-41CD-AEF3-892ABCBC0E62}" destId="{B4338568-367B-44B1-A722-6273D13E2D86}" srcOrd="0" destOrd="0" presId="urn:microsoft.com/office/officeart/2008/layout/AscendingPictureAccentProcess"/>
    <dgm:cxn modelId="{8A426E85-CD23-4D75-BB51-A39C8F817075}" type="presParOf" srcId="{5C646214-788A-45B7-951B-0FA29A4024D1}" destId="{6896D137-C2BF-42B6-8BCC-A1AAED4FE3D5}" srcOrd="30" destOrd="0" presId="urn:microsoft.com/office/officeart/2008/layout/AscendingPictureAccentProcess"/>
    <dgm:cxn modelId="{D6468BC7-D3AB-48FD-A60D-5213DC663C5E}" type="presParOf" srcId="{5C646214-788A-45B7-951B-0FA29A4024D1}" destId="{587ED280-8435-41D5-87C2-4D04D07E896F}" srcOrd="31" destOrd="0" presId="urn:microsoft.com/office/officeart/2008/layout/AscendingPictureAccentProcess"/>
    <dgm:cxn modelId="{8EB2F232-D2C2-47D9-BA6C-AD4B1F30EA4F}" type="presParOf" srcId="{587ED280-8435-41D5-87C2-4D04D07E896F}" destId="{97AA464F-17D0-4A49-88A0-5B680A24C6A0}" srcOrd="0" destOrd="0" presId="urn:microsoft.com/office/officeart/2008/layout/AscendingPictureAccentProces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20F21A8-750A-4681-AB65-B4CF22E627E3}" type="doc">
      <dgm:prSet loTypeId="urn:microsoft.com/office/officeart/2005/8/layout/vList3" loCatId="list" qsTypeId="urn:microsoft.com/office/officeart/2005/8/quickstyle/simple1" qsCatId="simple" csTypeId="urn:microsoft.com/office/officeart/2005/8/colors/colorful2" csCatId="colorful" phldr="1"/>
      <dgm:spPr/>
      <dgm:t>
        <a:bodyPr/>
        <a:lstStyle/>
        <a:p>
          <a:endParaRPr lang="en-US"/>
        </a:p>
      </dgm:t>
    </dgm:pt>
    <dgm:pt modelId="{9BEB425C-6954-49C6-ABDB-2F14B0051393}">
      <dgm:prSet>
        <dgm:style>
          <a:lnRef idx="2">
            <a:schemeClr val="accent5"/>
          </a:lnRef>
          <a:fillRef idx="1">
            <a:schemeClr val="lt1"/>
          </a:fillRef>
          <a:effectRef idx="0">
            <a:schemeClr val="accent5"/>
          </a:effectRef>
          <a:fontRef idx="minor">
            <a:schemeClr val="dk1"/>
          </a:fontRef>
        </dgm:style>
      </dgm:prSet>
      <dgm:spPr/>
      <dgm:t>
        <a:bodyPr/>
        <a:lstStyle/>
        <a:p>
          <a:pPr algn="l"/>
          <a:r>
            <a:rPr lang="en-US" b="0" cap="none" spc="0" dirty="0">
              <a:ln w="0"/>
              <a:solidFill>
                <a:schemeClr val="tx1"/>
              </a:solidFill>
              <a:effectLst>
                <a:outerShdw blurRad="38100" dist="19050" dir="2700000" algn="tl" rotWithShape="0">
                  <a:schemeClr val="dk1">
                    <a:alpha val="40000"/>
                  </a:schemeClr>
                </a:outerShdw>
              </a:effectLst>
            </a:rPr>
            <a:t>Introduction</a:t>
          </a:r>
        </a:p>
      </dgm:t>
    </dgm:pt>
    <dgm:pt modelId="{AC9C314E-0D7A-4405-B9B8-04583FB21887}" type="parTrans" cxnId="{5EEE1F1E-62F6-428D-82E5-B7D487294331}">
      <dgm:prSet/>
      <dgm:spPr/>
      <dgm:t>
        <a:bodyPr/>
        <a:lstStyle/>
        <a:p>
          <a:pPr algn="l" rtl="1"/>
          <a:endParaRPr lang="ar-EG" b="0" cap="none" spc="0">
            <a:ln w="0"/>
            <a:solidFill>
              <a:schemeClr val="tx1"/>
            </a:solidFill>
            <a:effectLst>
              <a:outerShdw blurRad="38100" dist="19050" dir="2700000" algn="tl" rotWithShape="0">
                <a:schemeClr val="dk1">
                  <a:alpha val="40000"/>
                </a:schemeClr>
              </a:outerShdw>
            </a:effectLst>
          </a:endParaRPr>
        </a:p>
      </dgm:t>
    </dgm:pt>
    <dgm:pt modelId="{C41FF66C-7C0B-4548-B461-E12A15A328AA}" type="sibTrans" cxnId="{5EEE1F1E-62F6-428D-82E5-B7D487294331}">
      <dgm:prSet/>
      <dgm:spPr/>
      <dgm:t>
        <a:bodyPr/>
        <a:lstStyle/>
        <a:p>
          <a:pPr algn="l" rtl="1"/>
          <a:endParaRPr lang="ar-EG" b="0" cap="none" spc="0">
            <a:ln w="0"/>
            <a:solidFill>
              <a:schemeClr val="tx1"/>
            </a:solidFill>
            <a:effectLst>
              <a:outerShdw blurRad="38100" dist="19050" dir="2700000" algn="tl" rotWithShape="0">
                <a:schemeClr val="dk1">
                  <a:alpha val="40000"/>
                </a:schemeClr>
              </a:outerShdw>
            </a:effectLst>
          </a:endParaRPr>
        </a:p>
      </dgm:t>
    </dgm:pt>
    <dgm:pt modelId="{B1A1ECCD-364B-43FD-AC54-C82C66807F3D}">
      <dgm:prSet>
        <dgm:style>
          <a:lnRef idx="2">
            <a:schemeClr val="accent5"/>
          </a:lnRef>
          <a:fillRef idx="1">
            <a:schemeClr val="lt1"/>
          </a:fillRef>
          <a:effectRef idx="0">
            <a:schemeClr val="accent5"/>
          </a:effectRef>
          <a:fontRef idx="minor">
            <a:schemeClr val="dk1"/>
          </a:fontRef>
        </dgm:style>
      </dgm:prSet>
      <dgm:spPr/>
      <dgm:t>
        <a:bodyPr/>
        <a:lstStyle/>
        <a:p>
          <a:pPr algn="l"/>
          <a:r>
            <a:rPr lang="en-US" b="0" cap="none" spc="0" dirty="0">
              <a:ln w="0"/>
              <a:solidFill>
                <a:schemeClr val="tx1"/>
              </a:solidFill>
              <a:effectLst>
                <a:outerShdw blurRad="38100" dist="19050" dir="2700000" algn="tl" rotWithShape="0">
                  <a:schemeClr val="dk1">
                    <a:alpha val="40000"/>
                  </a:schemeClr>
                </a:outerShdw>
              </a:effectLst>
            </a:rPr>
            <a:t>CSV</a:t>
          </a:r>
          <a:endParaRPr lang="ar-EG" b="0" cap="none" spc="0" dirty="0">
            <a:ln w="0"/>
            <a:solidFill>
              <a:schemeClr val="tx1"/>
            </a:solidFill>
            <a:effectLst>
              <a:outerShdw blurRad="38100" dist="19050" dir="2700000" algn="tl" rotWithShape="0">
                <a:schemeClr val="dk1">
                  <a:alpha val="40000"/>
                </a:schemeClr>
              </a:outerShdw>
            </a:effectLst>
          </a:endParaRPr>
        </a:p>
      </dgm:t>
    </dgm:pt>
    <dgm:pt modelId="{AEA77DB5-497B-4FD9-9BB9-B701FAE1BBF0}" type="parTrans" cxnId="{D811D646-5679-40EB-8E9F-6368941875AF}">
      <dgm:prSet/>
      <dgm:spPr/>
      <dgm:t>
        <a:bodyPr/>
        <a:lstStyle/>
        <a:p>
          <a:pPr algn="l" rtl="1"/>
          <a:endParaRPr lang="ar-EG" b="0" cap="none" spc="0">
            <a:ln w="0"/>
            <a:solidFill>
              <a:schemeClr val="tx1"/>
            </a:solidFill>
            <a:effectLst>
              <a:outerShdw blurRad="38100" dist="19050" dir="2700000" algn="tl" rotWithShape="0">
                <a:schemeClr val="dk1">
                  <a:alpha val="40000"/>
                </a:schemeClr>
              </a:outerShdw>
            </a:effectLst>
          </a:endParaRPr>
        </a:p>
      </dgm:t>
    </dgm:pt>
    <dgm:pt modelId="{0C5C21BB-DD57-4BB9-8B68-55CF4E3EC13F}" type="sibTrans" cxnId="{D811D646-5679-40EB-8E9F-6368941875AF}">
      <dgm:prSet/>
      <dgm:spPr/>
      <dgm:t>
        <a:bodyPr/>
        <a:lstStyle/>
        <a:p>
          <a:pPr algn="l" rtl="1"/>
          <a:endParaRPr lang="ar-EG" b="0" cap="none" spc="0">
            <a:ln w="0"/>
            <a:solidFill>
              <a:schemeClr val="tx1"/>
            </a:solidFill>
            <a:effectLst>
              <a:outerShdw blurRad="38100" dist="19050" dir="2700000" algn="tl" rotWithShape="0">
                <a:schemeClr val="dk1">
                  <a:alpha val="40000"/>
                </a:schemeClr>
              </a:outerShdw>
            </a:effectLst>
          </a:endParaRPr>
        </a:p>
      </dgm:t>
    </dgm:pt>
    <dgm:pt modelId="{5A581620-9EB8-489D-9CDB-C19D3826AF98}">
      <dgm:prSet>
        <dgm:style>
          <a:lnRef idx="2">
            <a:schemeClr val="accent5"/>
          </a:lnRef>
          <a:fillRef idx="1">
            <a:schemeClr val="lt1"/>
          </a:fillRef>
          <a:effectRef idx="0">
            <a:schemeClr val="accent5"/>
          </a:effectRef>
          <a:fontRef idx="minor">
            <a:schemeClr val="dk1"/>
          </a:fontRef>
        </dgm:style>
      </dgm:prSet>
      <dgm:spPr/>
      <dgm:t>
        <a:bodyPr/>
        <a:lstStyle/>
        <a:p>
          <a:pPr algn="l"/>
          <a:r>
            <a:rPr lang="en-US" b="0" cap="none" spc="0" dirty="0">
              <a:ln w="0"/>
              <a:solidFill>
                <a:schemeClr val="tx1"/>
              </a:solidFill>
              <a:effectLst>
                <a:outerShdw blurRad="38100" dist="19050" dir="2700000" algn="tl" rotWithShape="0">
                  <a:schemeClr val="dk1">
                    <a:alpha val="40000"/>
                  </a:schemeClr>
                </a:outerShdw>
              </a:effectLst>
            </a:rPr>
            <a:t>XML</a:t>
          </a:r>
          <a:endParaRPr lang="ar-EG" b="0" cap="none" spc="0" dirty="0">
            <a:ln w="0"/>
            <a:solidFill>
              <a:schemeClr val="tx1"/>
            </a:solidFill>
            <a:effectLst>
              <a:outerShdw blurRad="38100" dist="19050" dir="2700000" algn="tl" rotWithShape="0">
                <a:schemeClr val="dk1">
                  <a:alpha val="40000"/>
                </a:schemeClr>
              </a:outerShdw>
            </a:effectLst>
          </a:endParaRPr>
        </a:p>
      </dgm:t>
    </dgm:pt>
    <dgm:pt modelId="{D5285C11-910E-42D1-9AED-CD4BAD34A115}" type="parTrans" cxnId="{BB000F06-C639-4711-AA81-768DEBC22CBE}">
      <dgm:prSet/>
      <dgm:spPr/>
      <dgm:t>
        <a:bodyPr/>
        <a:lstStyle/>
        <a:p>
          <a:pPr algn="l" rtl="1"/>
          <a:endParaRPr lang="ar-EG" b="0" cap="none" spc="0">
            <a:ln w="0"/>
            <a:solidFill>
              <a:schemeClr val="tx1"/>
            </a:solidFill>
            <a:effectLst>
              <a:outerShdw blurRad="38100" dist="19050" dir="2700000" algn="tl" rotWithShape="0">
                <a:schemeClr val="dk1">
                  <a:alpha val="40000"/>
                </a:schemeClr>
              </a:outerShdw>
            </a:effectLst>
          </a:endParaRPr>
        </a:p>
      </dgm:t>
    </dgm:pt>
    <dgm:pt modelId="{2D433076-A4A4-4CC0-A941-24BF80B158D9}" type="sibTrans" cxnId="{BB000F06-C639-4711-AA81-768DEBC22CBE}">
      <dgm:prSet/>
      <dgm:spPr/>
      <dgm:t>
        <a:bodyPr/>
        <a:lstStyle/>
        <a:p>
          <a:pPr algn="l" rtl="1"/>
          <a:endParaRPr lang="ar-EG" b="0" cap="none" spc="0">
            <a:ln w="0"/>
            <a:solidFill>
              <a:schemeClr val="tx1"/>
            </a:solidFill>
            <a:effectLst>
              <a:outerShdw blurRad="38100" dist="19050" dir="2700000" algn="tl" rotWithShape="0">
                <a:schemeClr val="dk1">
                  <a:alpha val="40000"/>
                </a:schemeClr>
              </a:outerShdw>
            </a:effectLst>
          </a:endParaRPr>
        </a:p>
      </dgm:t>
    </dgm:pt>
    <dgm:pt modelId="{2D2EB74D-911F-40E7-BEAE-96F0E9FFC144}">
      <dgm:prSet>
        <dgm:style>
          <a:lnRef idx="2">
            <a:schemeClr val="accent5"/>
          </a:lnRef>
          <a:fillRef idx="1">
            <a:schemeClr val="lt1"/>
          </a:fillRef>
          <a:effectRef idx="0">
            <a:schemeClr val="accent5"/>
          </a:effectRef>
          <a:fontRef idx="minor">
            <a:schemeClr val="dk1"/>
          </a:fontRef>
        </dgm:style>
      </dgm:prSet>
      <dgm:spPr/>
      <dgm:t>
        <a:bodyPr/>
        <a:lstStyle/>
        <a:p>
          <a:pPr algn="l"/>
          <a:r>
            <a:rPr lang="en-US" b="0" cap="none" spc="0" dirty="0">
              <a:ln w="0"/>
              <a:solidFill>
                <a:schemeClr val="tx1"/>
              </a:solidFill>
              <a:effectLst>
                <a:outerShdw blurRad="38100" dist="19050" dir="2700000" algn="tl" rotWithShape="0">
                  <a:schemeClr val="dk1">
                    <a:alpha val="40000"/>
                  </a:schemeClr>
                </a:outerShdw>
              </a:effectLst>
            </a:rPr>
            <a:t>JSON</a:t>
          </a:r>
          <a:endParaRPr lang="ar-EG" b="0" cap="none" spc="0" dirty="0">
            <a:ln w="0"/>
            <a:solidFill>
              <a:schemeClr val="tx1"/>
            </a:solidFill>
            <a:effectLst>
              <a:outerShdw blurRad="38100" dist="19050" dir="2700000" algn="tl" rotWithShape="0">
                <a:schemeClr val="dk1">
                  <a:alpha val="40000"/>
                </a:schemeClr>
              </a:outerShdw>
            </a:effectLst>
          </a:endParaRPr>
        </a:p>
      </dgm:t>
    </dgm:pt>
    <dgm:pt modelId="{4120EBDB-1A7E-4E41-9BE4-B30FBD9C3B78}" type="parTrans" cxnId="{34E3721B-60E5-4E2B-9882-AF1988909F36}">
      <dgm:prSet/>
      <dgm:spPr/>
      <dgm:t>
        <a:bodyPr/>
        <a:lstStyle/>
        <a:p>
          <a:pPr algn="l" rtl="1"/>
          <a:endParaRPr lang="ar-EG" b="0" cap="none" spc="0">
            <a:ln w="0"/>
            <a:solidFill>
              <a:schemeClr val="tx1"/>
            </a:solidFill>
            <a:effectLst>
              <a:outerShdw blurRad="38100" dist="19050" dir="2700000" algn="tl" rotWithShape="0">
                <a:schemeClr val="dk1">
                  <a:alpha val="40000"/>
                </a:schemeClr>
              </a:outerShdw>
            </a:effectLst>
          </a:endParaRPr>
        </a:p>
      </dgm:t>
    </dgm:pt>
    <dgm:pt modelId="{1C3FE4D1-710E-4BB5-8001-CDA1B0CBCED4}" type="sibTrans" cxnId="{34E3721B-60E5-4E2B-9882-AF1988909F36}">
      <dgm:prSet/>
      <dgm:spPr/>
      <dgm:t>
        <a:bodyPr/>
        <a:lstStyle/>
        <a:p>
          <a:pPr algn="l" rtl="1"/>
          <a:endParaRPr lang="ar-EG" b="0" cap="none" spc="0">
            <a:ln w="0"/>
            <a:solidFill>
              <a:schemeClr val="tx1"/>
            </a:solidFill>
            <a:effectLst>
              <a:outerShdw blurRad="38100" dist="19050" dir="2700000" algn="tl" rotWithShape="0">
                <a:schemeClr val="dk1">
                  <a:alpha val="40000"/>
                </a:schemeClr>
              </a:outerShdw>
            </a:effectLst>
          </a:endParaRPr>
        </a:p>
      </dgm:t>
    </dgm:pt>
    <dgm:pt modelId="{2C2C64ED-DA3F-44F5-AD79-4E8631FF7559}">
      <dgm:prSet>
        <dgm:style>
          <a:lnRef idx="2">
            <a:schemeClr val="accent5"/>
          </a:lnRef>
          <a:fillRef idx="1">
            <a:schemeClr val="lt1"/>
          </a:fillRef>
          <a:effectRef idx="0">
            <a:schemeClr val="accent5"/>
          </a:effectRef>
          <a:fontRef idx="minor">
            <a:schemeClr val="dk1"/>
          </a:fontRef>
        </dgm:style>
      </dgm:prSet>
      <dgm:spPr/>
      <dgm:t>
        <a:bodyPr/>
        <a:lstStyle/>
        <a:p>
          <a:pPr algn="l"/>
          <a:r>
            <a:rPr lang="en-US" b="0" cap="none" spc="0" dirty="0">
              <a:ln w="0"/>
              <a:solidFill>
                <a:schemeClr val="tx1"/>
              </a:solidFill>
              <a:effectLst>
                <a:outerShdw blurRad="38100" dist="19050" dir="2700000" algn="tl" rotWithShape="0">
                  <a:schemeClr val="dk1">
                    <a:alpha val="40000"/>
                  </a:schemeClr>
                </a:outerShdw>
              </a:effectLst>
            </a:rPr>
            <a:t>ARFF</a:t>
          </a:r>
          <a:endParaRPr lang="ar-EG" b="0" cap="none" spc="0" dirty="0">
            <a:ln w="0"/>
            <a:solidFill>
              <a:schemeClr val="tx1"/>
            </a:solidFill>
            <a:effectLst>
              <a:outerShdw blurRad="38100" dist="19050" dir="2700000" algn="tl" rotWithShape="0">
                <a:schemeClr val="dk1">
                  <a:alpha val="40000"/>
                </a:schemeClr>
              </a:outerShdw>
            </a:effectLst>
          </a:endParaRPr>
        </a:p>
      </dgm:t>
    </dgm:pt>
    <dgm:pt modelId="{179B9E34-0BCA-4165-A0A8-028C97FE39DD}" type="parTrans" cxnId="{A70658A2-36D7-4893-B1AE-C2F0814F682C}">
      <dgm:prSet/>
      <dgm:spPr/>
      <dgm:t>
        <a:bodyPr/>
        <a:lstStyle/>
        <a:p>
          <a:pPr algn="l" rtl="1"/>
          <a:endParaRPr lang="ar-EG" b="0" cap="none" spc="0">
            <a:ln w="0"/>
            <a:solidFill>
              <a:schemeClr val="tx1"/>
            </a:solidFill>
            <a:effectLst>
              <a:outerShdw blurRad="38100" dist="19050" dir="2700000" algn="tl" rotWithShape="0">
                <a:schemeClr val="dk1">
                  <a:alpha val="40000"/>
                </a:schemeClr>
              </a:outerShdw>
            </a:effectLst>
          </a:endParaRPr>
        </a:p>
      </dgm:t>
    </dgm:pt>
    <dgm:pt modelId="{EE19E018-6848-426B-B356-EE1483925FA0}" type="sibTrans" cxnId="{A70658A2-36D7-4893-B1AE-C2F0814F682C}">
      <dgm:prSet/>
      <dgm:spPr/>
      <dgm:t>
        <a:bodyPr/>
        <a:lstStyle/>
        <a:p>
          <a:pPr algn="l" rtl="1"/>
          <a:endParaRPr lang="ar-EG" b="0" cap="none" spc="0">
            <a:ln w="0"/>
            <a:solidFill>
              <a:schemeClr val="tx1"/>
            </a:solidFill>
            <a:effectLst>
              <a:outerShdw blurRad="38100" dist="19050" dir="2700000" algn="tl" rotWithShape="0">
                <a:schemeClr val="dk1">
                  <a:alpha val="40000"/>
                </a:schemeClr>
              </a:outerShdw>
            </a:effectLst>
          </a:endParaRPr>
        </a:p>
      </dgm:t>
    </dgm:pt>
    <dgm:pt modelId="{AD01F107-6B1A-42B9-B724-44036BD3D667}">
      <dgm:prSet>
        <dgm:style>
          <a:lnRef idx="2">
            <a:schemeClr val="accent5"/>
          </a:lnRef>
          <a:fillRef idx="1">
            <a:schemeClr val="lt1"/>
          </a:fillRef>
          <a:effectRef idx="0">
            <a:schemeClr val="accent5"/>
          </a:effectRef>
          <a:fontRef idx="minor">
            <a:schemeClr val="dk1"/>
          </a:fontRef>
        </dgm:style>
      </dgm:prSet>
      <dgm:spPr/>
      <dgm:t>
        <a:bodyPr/>
        <a:lstStyle/>
        <a:p>
          <a:pPr algn="l"/>
          <a:r>
            <a:rPr lang="en-US" b="0" cap="none" spc="0" dirty="0">
              <a:ln w="0"/>
              <a:solidFill>
                <a:schemeClr val="tx1"/>
              </a:solidFill>
              <a:effectLst>
                <a:outerShdw blurRad="38100" dist="19050" dir="2700000" algn="tl" rotWithShape="0">
                  <a:schemeClr val="dk1">
                    <a:alpha val="40000"/>
                  </a:schemeClr>
                </a:outerShdw>
              </a:effectLst>
            </a:rPr>
            <a:t>Homework</a:t>
          </a:r>
          <a:endParaRPr lang="ar-EG" b="0" cap="none" spc="0" dirty="0">
            <a:ln w="0"/>
            <a:solidFill>
              <a:schemeClr val="tx1"/>
            </a:solidFill>
            <a:effectLst>
              <a:outerShdw blurRad="38100" dist="19050" dir="2700000" algn="tl" rotWithShape="0">
                <a:schemeClr val="dk1">
                  <a:alpha val="40000"/>
                </a:schemeClr>
              </a:outerShdw>
            </a:effectLst>
          </a:endParaRPr>
        </a:p>
      </dgm:t>
    </dgm:pt>
    <dgm:pt modelId="{941E903C-A2D1-4961-A40F-7DA49E2A650E}" type="parTrans" cxnId="{C117A7A0-66AB-465C-8712-40084349FA4D}">
      <dgm:prSet/>
      <dgm:spPr/>
      <dgm:t>
        <a:bodyPr/>
        <a:lstStyle/>
        <a:p>
          <a:pPr algn="l" rtl="1"/>
          <a:endParaRPr lang="ar-EG" b="0" cap="none" spc="0">
            <a:ln w="0"/>
            <a:solidFill>
              <a:schemeClr val="tx1"/>
            </a:solidFill>
            <a:effectLst>
              <a:outerShdw blurRad="38100" dist="19050" dir="2700000" algn="tl" rotWithShape="0">
                <a:schemeClr val="dk1">
                  <a:alpha val="40000"/>
                </a:schemeClr>
              </a:outerShdw>
            </a:effectLst>
          </a:endParaRPr>
        </a:p>
      </dgm:t>
    </dgm:pt>
    <dgm:pt modelId="{030F2F05-8FEB-4C67-9DE8-3FA75F88E79E}" type="sibTrans" cxnId="{C117A7A0-66AB-465C-8712-40084349FA4D}">
      <dgm:prSet/>
      <dgm:spPr/>
      <dgm:t>
        <a:bodyPr/>
        <a:lstStyle/>
        <a:p>
          <a:pPr algn="l" rtl="1"/>
          <a:endParaRPr lang="ar-EG" b="0" cap="none" spc="0">
            <a:ln w="0"/>
            <a:solidFill>
              <a:schemeClr val="tx1"/>
            </a:solidFill>
            <a:effectLst>
              <a:outerShdw blurRad="38100" dist="19050" dir="2700000" algn="tl" rotWithShape="0">
                <a:schemeClr val="dk1">
                  <a:alpha val="40000"/>
                </a:schemeClr>
              </a:outerShdw>
            </a:effectLst>
          </a:endParaRPr>
        </a:p>
      </dgm:t>
    </dgm:pt>
    <dgm:pt modelId="{E8AB301E-87AF-44FA-973F-3C2535FFAB5C}">
      <dgm:prSet>
        <dgm:style>
          <a:lnRef idx="2">
            <a:schemeClr val="accent5"/>
          </a:lnRef>
          <a:fillRef idx="1">
            <a:schemeClr val="lt1"/>
          </a:fillRef>
          <a:effectRef idx="0">
            <a:schemeClr val="accent5"/>
          </a:effectRef>
          <a:fontRef idx="minor">
            <a:schemeClr val="dk1"/>
          </a:fontRef>
        </dgm:style>
      </dgm:prSet>
      <dgm:spPr/>
      <dgm:t>
        <a:bodyPr/>
        <a:lstStyle/>
        <a:p>
          <a:pPr algn="l"/>
          <a:r>
            <a:rPr lang="en-US" b="0" cap="none" spc="0" dirty="0">
              <a:ln w="0"/>
              <a:solidFill>
                <a:schemeClr val="tx1"/>
              </a:solidFill>
              <a:effectLst>
                <a:outerShdw blurRad="38100" dist="19050" dir="2700000" algn="tl" rotWithShape="0">
                  <a:schemeClr val="dk1">
                    <a:alpha val="40000"/>
                  </a:schemeClr>
                </a:outerShdw>
              </a:effectLst>
            </a:rPr>
            <a:t>XSD</a:t>
          </a:r>
          <a:endParaRPr lang="ar-EG" b="0" cap="none" spc="0" dirty="0">
            <a:ln w="0"/>
            <a:solidFill>
              <a:schemeClr val="tx1"/>
            </a:solidFill>
            <a:effectLst>
              <a:outerShdw blurRad="38100" dist="19050" dir="2700000" algn="tl" rotWithShape="0">
                <a:schemeClr val="dk1">
                  <a:alpha val="40000"/>
                </a:schemeClr>
              </a:outerShdw>
            </a:effectLst>
          </a:endParaRPr>
        </a:p>
      </dgm:t>
    </dgm:pt>
    <dgm:pt modelId="{7B142301-8CD9-43D3-8142-A85BD3538724}" type="parTrans" cxnId="{904499DE-05E3-431C-B49D-FDDD42885291}">
      <dgm:prSet/>
      <dgm:spPr/>
      <dgm:t>
        <a:bodyPr/>
        <a:lstStyle/>
        <a:p>
          <a:endParaRPr lang="en-US"/>
        </a:p>
      </dgm:t>
    </dgm:pt>
    <dgm:pt modelId="{DBD772B8-9E23-479C-9ADF-3C2E68692A2D}" type="sibTrans" cxnId="{904499DE-05E3-431C-B49D-FDDD42885291}">
      <dgm:prSet/>
      <dgm:spPr/>
      <dgm:t>
        <a:bodyPr/>
        <a:lstStyle/>
        <a:p>
          <a:endParaRPr lang="en-US"/>
        </a:p>
      </dgm:t>
    </dgm:pt>
    <dgm:pt modelId="{5457308F-05F5-41A4-9627-1EAD6B7ADF83}">
      <dgm:prSet>
        <dgm:style>
          <a:lnRef idx="2">
            <a:schemeClr val="accent5"/>
          </a:lnRef>
          <a:fillRef idx="1">
            <a:schemeClr val="lt1"/>
          </a:fillRef>
          <a:effectRef idx="0">
            <a:schemeClr val="accent5"/>
          </a:effectRef>
          <a:fontRef idx="minor">
            <a:schemeClr val="dk1"/>
          </a:fontRef>
        </dgm:style>
      </dgm:prSet>
      <dgm:spPr/>
      <dgm:t>
        <a:bodyPr/>
        <a:lstStyle/>
        <a:p>
          <a:pPr algn="l"/>
          <a:r>
            <a:rPr lang="en-US" b="0" cap="none" spc="0" dirty="0">
              <a:ln w="0"/>
              <a:solidFill>
                <a:schemeClr val="tx1"/>
              </a:solidFill>
              <a:effectLst>
                <a:outerShdw blurRad="38100" dist="19050" dir="2700000" algn="tl" rotWithShape="0">
                  <a:schemeClr val="dk1">
                    <a:alpha val="40000"/>
                  </a:schemeClr>
                </a:outerShdw>
              </a:effectLst>
            </a:rPr>
            <a:t>XSLT</a:t>
          </a:r>
          <a:endParaRPr lang="ar-EG" b="0" cap="none" spc="0" dirty="0">
            <a:ln w="0"/>
            <a:solidFill>
              <a:schemeClr val="tx1"/>
            </a:solidFill>
            <a:effectLst>
              <a:outerShdw blurRad="38100" dist="19050" dir="2700000" algn="tl" rotWithShape="0">
                <a:schemeClr val="dk1">
                  <a:alpha val="40000"/>
                </a:schemeClr>
              </a:outerShdw>
            </a:effectLst>
          </a:endParaRPr>
        </a:p>
      </dgm:t>
    </dgm:pt>
    <dgm:pt modelId="{28DB53D1-D12C-4A99-A067-815AA9CE4107}" type="parTrans" cxnId="{DB4D3239-39C8-4E59-B621-7CC0E5AFB62E}">
      <dgm:prSet/>
      <dgm:spPr/>
      <dgm:t>
        <a:bodyPr/>
        <a:lstStyle/>
        <a:p>
          <a:endParaRPr lang="en-US"/>
        </a:p>
      </dgm:t>
    </dgm:pt>
    <dgm:pt modelId="{86172F44-A11C-4C06-B1B3-2A19DB65546F}" type="sibTrans" cxnId="{DB4D3239-39C8-4E59-B621-7CC0E5AFB62E}">
      <dgm:prSet/>
      <dgm:spPr/>
      <dgm:t>
        <a:bodyPr/>
        <a:lstStyle/>
        <a:p>
          <a:endParaRPr lang="en-US"/>
        </a:p>
      </dgm:t>
    </dgm:pt>
    <dgm:pt modelId="{4F50785F-7BCC-478F-B55F-A65F47D923C6}">
      <dgm:prSet>
        <dgm:style>
          <a:lnRef idx="2">
            <a:schemeClr val="accent5"/>
          </a:lnRef>
          <a:fillRef idx="1">
            <a:schemeClr val="lt1"/>
          </a:fillRef>
          <a:effectRef idx="0">
            <a:schemeClr val="accent5"/>
          </a:effectRef>
          <a:fontRef idx="minor">
            <a:schemeClr val="dk1"/>
          </a:fontRef>
        </dgm:style>
      </dgm:prSet>
      <dgm:spPr/>
      <dgm:t>
        <a:bodyPr/>
        <a:lstStyle/>
        <a:p>
          <a:pPr algn="l"/>
          <a:r>
            <a:rPr lang="en-US" b="0" cap="none" spc="0" dirty="0">
              <a:ln w="0"/>
              <a:solidFill>
                <a:schemeClr val="tx1"/>
              </a:solidFill>
              <a:effectLst>
                <a:outerShdw blurRad="38100" dist="19050" dir="2700000" algn="tl" rotWithShape="0">
                  <a:schemeClr val="dk1">
                    <a:alpha val="40000"/>
                  </a:schemeClr>
                </a:outerShdw>
              </a:effectLst>
            </a:rPr>
            <a:t>Orange </a:t>
          </a:r>
          <a:r>
            <a:rPr lang="en-US" b="0" cap="none" spc="0" dirty="0" err="1">
              <a:ln w="0"/>
              <a:solidFill>
                <a:schemeClr val="tx1"/>
              </a:solidFill>
              <a:effectLst>
                <a:outerShdw blurRad="38100" dist="19050" dir="2700000" algn="tl" rotWithShape="0">
                  <a:schemeClr val="dk1">
                    <a:alpha val="40000"/>
                  </a:schemeClr>
                </a:outerShdw>
              </a:effectLst>
            </a:rPr>
            <a:t>DataMining</a:t>
          </a:r>
          <a:endParaRPr lang="ar-EG" b="0" cap="none" spc="0" dirty="0">
            <a:ln w="0"/>
            <a:solidFill>
              <a:schemeClr val="tx1"/>
            </a:solidFill>
            <a:effectLst>
              <a:outerShdw blurRad="38100" dist="19050" dir="2700000" algn="tl" rotWithShape="0">
                <a:schemeClr val="dk1">
                  <a:alpha val="40000"/>
                </a:schemeClr>
              </a:outerShdw>
            </a:effectLst>
          </a:endParaRPr>
        </a:p>
      </dgm:t>
    </dgm:pt>
    <dgm:pt modelId="{4E15627D-A12E-4077-A2F8-3B082668E41B}" type="parTrans" cxnId="{AF7F6D51-A69A-4CA8-B634-FCE4E4BB3DAF}">
      <dgm:prSet/>
      <dgm:spPr/>
      <dgm:t>
        <a:bodyPr/>
        <a:lstStyle/>
        <a:p>
          <a:endParaRPr lang="en-US"/>
        </a:p>
      </dgm:t>
    </dgm:pt>
    <dgm:pt modelId="{A004444D-DB0C-48B6-9E07-F78B658964D6}" type="sibTrans" cxnId="{AF7F6D51-A69A-4CA8-B634-FCE4E4BB3DAF}">
      <dgm:prSet/>
      <dgm:spPr/>
      <dgm:t>
        <a:bodyPr/>
        <a:lstStyle/>
        <a:p>
          <a:endParaRPr lang="en-US"/>
        </a:p>
      </dgm:t>
    </dgm:pt>
    <dgm:pt modelId="{05BEF3F1-BE28-4B36-B3AD-7A74BF448391}" type="pres">
      <dgm:prSet presAssocID="{520F21A8-750A-4681-AB65-B4CF22E627E3}" presName="linearFlow" presStyleCnt="0">
        <dgm:presLayoutVars>
          <dgm:dir/>
          <dgm:resizeHandles val="exact"/>
        </dgm:presLayoutVars>
      </dgm:prSet>
      <dgm:spPr/>
    </dgm:pt>
    <dgm:pt modelId="{4FDAB288-12A8-4D15-91DC-FD59135E6627}" type="pres">
      <dgm:prSet presAssocID="{9BEB425C-6954-49C6-ABDB-2F14B0051393}" presName="composite" presStyleCnt="0"/>
      <dgm:spPr/>
    </dgm:pt>
    <dgm:pt modelId="{31CA311E-0E37-4910-974D-3BC0ADD6E98B}" type="pres">
      <dgm:prSet presAssocID="{9BEB425C-6954-49C6-ABDB-2F14B0051393}" presName="imgShp" presStyleLbl="fgImgPlace1" presStyleIdx="0" presStyleCnt="9"/>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dgm:spPr>
      <dgm:extLst>
        <a:ext uri="{E40237B7-FDA0-4F09-8148-C483321AD2D9}">
          <dgm14:cNvPr xmlns:dgm14="http://schemas.microsoft.com/office/drawing/2010/diagram" id="0" name="" descr="Bullseye"/>
        </a:ext>
      </dgm:extLst>
    </dgm:pt>
    <dgm:pt modelId="{AB562BF1-5892-4A16-A6A6-E41E6FEFC275}" type="pres">
      <dgm:prSet presAssocID="{9BEB425C-6954-49C6-ABDB-2F14B0051393}" presName="txShp" presStyleLbl="node1" presStyleIdx="0" presStyleCnt="9">
        <dgm:presLayoutVars>
          <dgm:bulletEnabled val="1"/>
        </dgm:presLayoutVars>
      </dgm:prSet>
      <dgm:spPr/>
    </dgm:pt>
    <dgm:pt modelId="{DD3630C1-D82C-4E1D-BA83-99F700F49C20}" type="pres">
      <dgm:prSet presAssocID="{C41FF66C-7C0B-4548-B461-E12A15A328AA}" presName="spacing" presStyleCnt="0"/>
      <dgm:spPr/>
    </dgm:pt>
    <dgm:pt modelId="{E6E6344F-3BDD-4E1F-BA23-7951E9719052}" type="pres">
      <dgm:prSet presAssocID="{B1A1ECCD-364B-43FD-AC54-C82C66807F3D}" presName="composite" presStyleCnt="0"/>
      <dgm:spPr/>
    </dgm:pt>
    <dgm:pt modelId="{6A677B3C-2A2B-4CDF-A21B-2487E42CFE64}" type="pres">
      <dgm:prSet presAssocID="{B1A1ECCD-364B-43FD-AC54-C82C66807F3D}" presName="imgShp" presStyleLbl="fgImgPlace1" presStyleIdx="1" presStyleCnt="9"/>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dgm:spPr>
      <dgm:extLst>
        <a:ext uri="{E40237B7-FDA0-4F09-8148-C483321AD2D9}">
          <dgm14:cNvPr xmlns:dgm14="http://schemas.microsoft.com/office/drawing/2010/diagram" id="0" name="" descr="Bullseye"/>
        </a:ext>
      </dgm:extLst>
    </dgm:pt>
    <dgm:pt modelId="{B199F59C-8384-4015-B9BD-8B06D8ACB170}" type="pres">
      <dgm:prSet presAssocID="{B1A1ECCD-364B-43FD-AC54-C82C66807F3D}" presName="txShp" presStyleLbl="node1" presStyleIdx="1" presStyleCnt="9">
        <dgm:presLayoutVars>
          <dgm:bulletEnabled val="1"/>
        </dgm:presLayoutVars>
      </dgm:prSet>
      <dgm:spPr/>
    </dgm:pt>
    <dgm:pt modelId="{151C772E-09E7-4625-98BE-997C6B22470C}" type="pres">
      <dgm:prSet presAssocID="{0C5C21BB-DD57-4BB9-8B68-55CF4E3EC13F}" presName="spacing" presStyleCnt="0"/>
      <dgm:spPr/>
    </dgm:pt>
    <dgm:pt modelId="{F2BBBC07-039C-4604-A6DD-8BDF945D18E3}" type="pres">
      <dgm:prSet presAssocID="{5A581620-9EB8-489D-9CDB-C19D3826AF98}" presName="composite" presStyleCnt="0"/>
      <dgm:spPr/>
    </dgm:pt>
    <dgm:pt modelId="{C69875F6-DA8B-442F-9883-9F79EB44F4EC}" type="pres">
      <dgm:prSet presAssocID="{5A581620-9EB8-489D-9CDB-C19D3826AF98}" presName="imgShp" presStyleLbl="fgImgPlace1" presStyleIdx="2" presStyleCnt="9"/>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dgm:spPr>
      <dgm:extLst>
        <a:ext uri="{E40237B7-FDA0-4F09-8148-C483321AD2D9}">
          <dgm14:cNvPr xmlns:dgm14="http://schemas.microsoft.com/office/drawing/2010/diagram" id="0" name="" descr="Bullseye"/>
        </a:ext>
      </dgm:extLst>
    </dgm:pt>
    <dgm:pt modelId="{36295756-E5B4-44D0-8E84-81560A5B7476}" type="pres">
      <dgm:prSet presAssocID="{5A581620-9EB8-489D-9CDB-C19D3826AF98}" presName="txShp" presStyleLbl="node1" presStyleIdx="2" presStyleCnt="9">
        <dgm:presLayoutVars>
          <dgm:bulletEnabled val="1"/>
        </dgm:presLayoutVars>
      </dgm:prSet>
      <dgm:spPr/>
    </dgm:pt>
    <dgm:pt modelId="{9D25CF58-944E-4F27-8665-C0D219972A95}" type="pres">
      <dgm:prSet presAssocID="{2D433076-A4A4-4CC0-A941-24BF80B158D9}" presName="spacing" presStyleCnt="0"/>
      <dgm:spPr/>
    </dgm:pt>
    <dgm:pt modelId="{BA931ED3-7B15-460F-94C9-AAB81B47C420}" type="pres">
      <dgm:prSet presAssocID="{E8AB301E-87AF-44FA-973F-3C2535FFAB5C}" presName="composite" presStyleCnt="0"/>
      <dgm:spPr/>
    </dgm:pt>
    <dgm:pt modelId="{250BDB9A-5638-4DA5-A32A-067CFA8CBDA6}" type="pres">
      <dgm:prSet presAssocID="{E8AB301E-87AF-44FA-973F-3C2535FFAB5C}" presName="imgShp" presStyleLbl="fgImgPlace1" presStyleIdx="3" presStyleCnt="9"/>
      <dgm:spPr>
        <a:blipFill>
          <a:blip xmlns:r="http://schemas.openxmlformats.org/officeDocument/2006/relationships" r:embed="rId7">
            <a:extLst>
              <a:ext uri="{96DAC541-7B7A-43D3-8B79-37D633B846F1}">
                <asvg:svgBlip xmlns:asvg="http://schemas.microsoft.com/office/drawing/2016/SVG/main" r:embed="rId8"/>
              </a:ext>
            </a:extLst>
          </a:blip>
          <a:srcRect/>
          <a:stretch>
            <a:fillRect/>
          </a:stretch>
        </a:blipFill>
      </dgm:spPr>
      <dgm:extLst>
        <a:ext uri="{E40237B7-FDA0-4F09-8148-C483321AD2D9}">
          <dgm14:cNvPr xmlns:dgm14="http://schemas.microsoft.com/office/drawing/2010/diagram" id="0" name="" descr="Bullseye"/>
        </a:ext>
      </dgm:extLst>
    </dgm:pt>
    <dgm:pt modelId="{F7AD6E70-E490-43A2-926F-12580624E899}" type="pres">
      <dgm:prSet presAssocID="{E8AB301E-87AF-44FA-973F-3C2535FFAB5C}" presName="txShp" presStyleLbl="node1" presStyleIdx="3" presStyleCnt="9">
        <dgm:presLayoutVars>
          <dgm:bulletEnabled val="1"/>
        </dgm:presLayoutVars>
      </dgm:prSet>
      <dgm:spPr/>
    </dgm:pt>
    <dgm:pt modelId="{6F105164-A86A-49AF-8209-DC52DF0D470A}" type="pres">
      <dgm:prSet presAssocID="{DBD772B8-9E23-479C-9ADF-3C2E68692A2D}" presName="spacing" presStyleCnt="0"/>
      <dgm:spPr/>
    </dgm:pt>
    <dgm:pt modelId="{00E58A43-0DD3-42EA-89EB-D042723A1CB0}" type="pres">
      <dgm:prSet presAssocID="{5457308F-05F5-41A4-9627-1EAD6B7ADF83}" presName="composite" presStyleCnt="0"/>
      <dgm:spPr/>
    </dgm:pt>
    <dgm:pt modelId="{199C13FA-198E-4720-BEB8-A38FED464514}" type="pres">
      <dgm:prSet presAssocID="{5457308F-05F5-41A4-9627-1EAD6B7ADF83}" presName="imgShp" presStyleLbl="fgImgPlace1" presStyleIdx="4" presStyleCnt="9"/>
      <dgm:spPr>
        <a:blipFill>
          <a:blip xmlns:r="http://schemas.openxmlformats.org/officeDocument/2006/relationships" r:embed="rId9">
            <a:extLst>
              <a:ext uri="{96DAC541-7B7A-43D3-8B79-37D633B846F1}">
                <asvg:svgBlip xmlns:asvg="http://schemas.microsoft.com/office/drawing/2016/SVG/main" r:embed="rId10"/>
              </a:ext>
            </a:extLst>
          </a:blip>
          <a:srcRect/>
          <a:stretch>
            <a:fillRect/>
          </a:stretch>
        </a:blipFill>
      </dgm:spPr>
      <dgm:extLst>
        <a:ext uri="{E40237B7-FDA0-4F09-8148-C483321AD2D9}">
          <dgm14:cNvPr xmlns:dgm14="http://schemas.microsoft.com/office/drawing/2010/diagram" id="0" name="" descr="Bullseye"/>
        </a:ext>
      </dgm:extLst>
    </dgm:pt>
    <dgm:pt modelId="{57FD88B5-3141-4701-9531-95F34CF9B221}" type="pres">
      <dgm:prSet presAssocID="{5457308F-05F5-41A4-9627-1EAD6B7ADF83}" presName="txShp" presStyleLbl="node1" presStyleIdx="4" presStyleCnt="9">
        <dgm:presLayoutVars>
          <dgm:bulletEnabled val="1"/>
        </dgm:presLayoutVars>
      </dgm:prSet>
      <dgm:spPr/>
    </dgm:pt>
    <dgm:pt modelId="{3B57644B-BC2D-4CCD-A306-E917E6E7922B}" type="pres">
      <dgm:prSet presAssocID="{86172F44-A11C-4C06-B1B3-2A19DB65546F}" presName="spacing" presStyleCnt="0"/>
      <dgm:spPr/>
    </dgm:pt>
    <dgm:pt modelId="{41F3BC74-7C6F-4538-9863-CAFDE0B2FCDC}" type="pres">
      <dgm:prSet presAssocID="{2D2EB74D-911F-40E7-BEAE-96F0E9FFC144}" presName="composite" presStyleCnt="0"/>
      <dgm:spPr/>
    </dgm:pt>
    <dgm:pt modelId="{2427F05D-C855-4049-9A90-D414CF5231EA}" type="pres">
      <dgm:prSet presAssocID="{2D2EB74D-911F-40E7-BEAE-96F0E9FFC144}" presName="imgShp" presStyleLbl="fgImgPlace1" presStyleIdx="5" presStyleCnt="9"/>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rcRect/>
          <a:stretch>
            <a:fillRect/>
          </a:stretch>
        </a:blipFill>
      </dgm:spPr>
      <dgm:extLst>
        <a:ext uri="{E40237B7-FDA0-4F09-8148-C483321AD2D9}">
          <dgm14:cNvPr xmlns:dgm14="http://schemas.microsoft.com/office/drawing/2010/diagram" id="0" name="" descr="Bullseye"/>
        </a:ext>
      </dgm:extLst>
    </dgm:pt>
    <dgm:pt modelId="{50F565F1-330D-46F1-8682-D21BA0A191C3}" type="pres">
      <dgm:prSet presAssocID="{2D2EB74D-911F-40E7-BEAE-96F0E9FFC144}" presName="txShp" presStyleLbl="node1" presStyleIdx="5" presStyleCnt="9">
        <dgm:presLayoutVars>
          <dgm:bulletEnabled val="1"/>
        </dgm:presLayoutVars>
      </dgm:prSet>
      <dgm:spPr/>
    </dgm:pt>
    <dgm:pt modelId="{46EE9F11-1794-4920-9108-B5880B983A81}" type="pres">
      <dgm:prSet presAssocID="{1C3FE4D1-710E-4BB5-8001-CDA1B0CBCED4}" presName="spacing" presStyleCnt="0"/>
      <dgm:spPr/>
    </dgm:pt>
    <dgm:pt modelId="{0C164778-8BE3-4922-B9DC-90AD2F9CAB74}" type="pres">
      <dgm:prSet presAssocID="{2C2C64ED-DA3F-44F5-AD79-4E8631FF7559}" presName="composite" presStyleCnt="0"/>
      <dgm:spPr/>
    </dgm:pt>
    <dgm:pt modelId="{9C4EC812-7394-4F9F-87BE-A919904FA6A1}" type="pres">
      <dgm:prSet presAssocID="{2C2C64ED-DA3F-44F5-AD79-4E8631FF7559}" presName="imgShp" presStyleLbl="fgImgPlace1" presStyleIdx="6" presStyleCnt="9"/>
      <dgm:spPr>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rcRect/>
          <a:stretch>
            <a:fillRect/>
          </a:stretch>
        </a:blipFill>
      </dgm:spPr>
      <dgm:extLst>
        <a:ext uri="{E40237B7-FDA0-4F09-8148-C483321AD2D9}">
          <dgm14:cNvPr xmlns:dgm14="http://schemas.microsoft.com/office/drawing/2010/diagram" id="0" name="" descr="Bullseye"/>
        </a:ext>
      </dgm:extLst>
    </dgm:pt>
    <dgm:pt modelId="{1E20A964-5EEC-4029-BFD5-4B0036DB5981}" type="pres">
      <dgm:prSet presAssocID="{2C2C64ED-DA3F-44F5-AD79-4E8631FF7559}" presName="txShp" presStyleLbl="node1" presStyleIdx="6" presStyleCnt="9">
        <dgm:presLayoutVars>
          <dgm:bulletEnabled val="1"/>
        </dgm:presLayoutVars>
      </dgm:prSet>
      <dgm:spPr/>
    </dgm:pt>
    <dgm:pt modelId="{CD649A79-12C4-40A5-8E6B-DC5C6BB87D5A}" type="pres">
      <dgm:prSet presAssocID="{EE19E018-6848-426B-B356-EE1483925FA0}" presName="spacing" presStyleCnt="0"/>
      <dgm:spPr/>
    </dgm:pt>
    <dgm:pt modelId="{3F6039E9-EB13-4BF1-97AD-306EA43EE9D4}" type="pres">
      <dgm:prSet presAssocID="{4F50785F-7BCC-478F-B55F-A65F47D923C6}" presName="composite" presStyleCnt="0"/>
      <dgm:spPr/>
    </dgm:pt>
    <dgm:pt modelId="{C1D7085F-B7F5-4081-BD13-4C39578E1815}" type="pres">
      <dgm:prSet presAssocID="{4F50785F-7BCC-478F-B55F-A65F47D923C6}" presName="imgShp" presStyleLbl="fgImgPlace1" presStyleIdx="7" presStyleCnt="9"/>
      <dgm:spPr>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rcRect/>
          <a:stretch>
            <a:fillRect/>
          </a:stretch>
        </a:blipFill>
      </dgm:spPr>
      <dgm:extLst>
        <a:ext uri="{E40237B7-FDA0-4F09-8148-C483321AD2D9}">
          <dgm14:cNvPr xmlns:dgm14="http://schemas.microsoft.com/office/drawing/2010/diagram" id="0" name="" descr="Bullseye"/>
        </a:ext>
      </dgm:extLst>
    </dgm:pt>
    <dgm:pt modelId="{6D705FF5-D0CA-4C52-9854-2696579165CC}" type="pres">
      <dgm:prSet presAssocID="{4F50785F-7BCC-478F-B55F-A65F47D923C6}" presName="txShp" presStyleLbl="node1" presStyleIdx="7" presStyleCnt="9">
        <dgm:presLayoutVars>
          <dgm:bulletEnabled val="1"/>
        </dgm:presLayoutVars>
      </dgm:prSet>
      <dgm:spPr/>
    </dgm:pt>
    <dgm:pt modelId="{12539072-1040-4637-A9CC-94C1EAFD80EE}" type="pres">
      <dgm:prSet presAssocID="{A004444D-DB0C-48B6-9E07-F78B658964D6}" presName="spacing" presStyleCnt="0"/>
      <dgm:spPr/>
    </dgm:pt>
    <dgm:pt modelId="{95A619D2-6BAD-4099-B7FA-617718CA4D2A}" type="pres">
      <dgm:prSet presAssocID="{AD01F107-6B1A-42B9-B724-44036BD3D667}" presName="composite" presStyleCnt="0"/>
      <dgm:spPr/>
    </dgm:pt>
    <dgm:pt modelId="{B77E2669-3AFB-4F63-B080-379D90DA55FB}" type="pres">
      <dgm:prSet presAssocID="{AD01F107-6B1A-42B9-B724-44036BD3D667}" presName="imgShp" presStyleLbl="fgImgPlace1" presStyleIdx="8" presStyleCnt="9"/>
      <dgm:spPr>
        <a:blipFill>
          <a:blip xmlns:r="http://schemas.openxmlformats.org/officeDocument/2006/relationships"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rcRect/>
          <a:stretch>
            <a:fillRect/>
          </a:stretch>
        </a:blipFill>
      </dgm:spPr>
      <dgm:extLst>
        <a:ext uri="{E40237B7-FDA0-4F09-8148-C483321AD2D9}">
          <dgm14:cNvPr xmlns:dgm14="http://schemas.microsoft.com/office/drawing/2010/diagram" id="0" name="" descr="Bullseye"/>
        </a:ext>
      </dgm:extLst>
    </dgm:pt>
    <dgm:pt modelId="{1DB09B35-1E34-42C8-AC14-B006A9ED413B}" type="pres">
      <dgm:prSet presAssocID="{AD01F107-6B1A-42B9-B724-44036BD3D667}" presName="txShp" presStyleLbl="node1" presStyleIdx="8" presStyleCnt="9">
        <dgm:presLayoutVars>
          <dgm:bulletEnabled val="1"/>
        </dgm:presLayoutVars>
      </dgm:prSet>
      <dgm:spPr/>
    </dgm:pt>
  </dgm:ptLst>
  <dgm:cxnLst>
    <dgm:cxn modelId="{BB000F06-C639-4711-AA81-768DEBC22CBE}" srcId="{520F21A8-750A-4681-AB65-B4CF22E627E3}" destId="{5A581620-9EB8-489D-9CDB-C19D3826AF98}" srcOrd="2" destOrd="0" parTransId="{D5285C11-910E-42D1-9AED-CD4BAD34A115}" sibTransId="{2D433076-A4A4-4CC0-A941-24BF80B158D9}"/>
    <dgm:cxn modelId="{34E3721B-60E5-4E2B-9882-AF1988909F36}" srcId="{520F21A8-750A-4681-AB65-B4CF22E627E3}" destId="{2D2EB74D-911F-40E7-BEAE-96F0E9FFC144}" srcOrd="5" destOrd="0" parTransId="{4120EBDB-1A7E-4E41-9BE4-B30FBD9C3B78}" sibTransId="{1C3FE4D1-710E-4BB5-8001-CDA1B0CBCED4}"/>
    <dgm:cxn modelId="{5EEE1F1E-62F6-428D-82E5-B7D487294331}" srcId="{520F21A8-750A-4681-AB65-B4CF22E627E3}" destId="{9BEB425C-6954-49C6-ABDB-2F14B0051393}" srcOrd="0" destOrd="0" parTransId="{AC9C314E-0D7A-4405-B9B8-04583FB21887}" sibTransId="{C41FF66C-7C0B-4548-B461-E12A15A328AA}"/>
    <dgm:cxn modelId="{710F1D2A-E867-42CC-895C-112CD03C504E}" type="presOf" srcId="{2C2C64ED-DA3F-44F5-AD79-4E8631FF7559}" destId="{1E20A964-5EEC-4029-BFD5-4B0036DB5981}" srcOrd="0" destOrd="0" presId="urn:microsoft.com/office/officeart/2005/8/layout/vList3"/>
    <dgm:cxn modelId="{F219AB33-2F62-4425-9AB1-2EFF1EEA956B}" type="presOf" srcId="{5A581620-9EB8-489D-9CDB-C19D3826AF98}" destId="{36295756-E5B4-44D0-8E84-81560A5B7476}" srcOrd="0" destOrd="0" presId="urn:microsoft.com/office/officeart/2005/8/layout/vList3"/>
    <dgm:cxn modelId="{DB4D3239-39C8-4E59-B621-7CC0E5AFB62E}" srcId="{520F21A8-750A-4681-AB65-B4CF22E627E3}" destId="{5457308F-05F5-41A4-9627-1EAD6B7ADF83}" srcOrd="4" destOrd="0" parTransId="{28DB53D1-D12C-4A99-A067-815AA9CE4107}" sibTransId="{86172F44-A11C-4C06-B1B3-2A19DB65546F}"/>
    <dgm:cxn modelId="{44876264-B008-4528-93AC-A947FCFCB16A}" type="presOf" srcId="{AD01F107-6B1A-42B9-B724-44036BD3D667}" destId="{1DB09B35-1E34-42C8-AC14-B006A9ED413B}" srcOrd="0" destOrd="0" presId="urn:microsoft.com/office/officeart/2005/8/layout/vList3"/>
    <dgm:cxn modelId="{D811D646-5679-40EB-8E9F-6368941875AF}" srcId="{520F21A8-750A-4681-AB65-B4CF22E627E3}" destId="{B1A1ECCD-364B-43FD-AC54-C82C66807F3D}" srcOrd="1" destOrd="0" parTransId="{AEA77DB5-497B-4FD9-9BB9-B701FAE1BBF0}" sibTransId="{0C5C21BB-DD57-4BB9-8B68-55CF4E3EC13F}"/>
    <dgm:cxn modelId="{7D319970-FF27-4858-B1AD-80328FBC946B}" type="presOf" srcId="{520F21A8-750A-4681-AB65-B4CF22E627E3}" destId="{05BEF3F1-BE28-4B36-B3AD-7A74BF448391}" srcOrd="0" destOrd="0" presId="urn:microsoft.com/office/officeart/2005/8/layout/vList3"/>
    <dgm:cxn modelId="{AF7F6D51-A69A-4CA8-B634-FCE4E4BB3DAF}" srcId="{520F21A8-750A-4681-AB65-B4CF22E627E3}" destId="{4F50785F-7BCC-478F-B55F-A65F47D923C6}" srcOrd="7" destOrd="0" parTransId="{4E15627D-A12E-4077-A2F8-3B082668E41B}" sibTransId="{A004444D-DB0C-48B6-9E07-F78B658964D6}"/>
    <dgm:cxn modelId="{ACE53B53-7F96-4D20-BCD3-43E56E608B00}" type="presOf" srcId="{B1A1ECCD-364B-43FD-AC54-C82C66807F3D}" destId="{B199F59C-8384-4015-B9BD-8B06D8ACB170}" srcOrd="0" destOrd="0" presId="urn:microsoft.com/office/officeart/2005/8/layout/vList3"/>
    <dgm:cxn modelId="{A64E018E-71DE-414F-8F6E-ADA6B0CE0751}" type="presOf" srcId="{4F50785F-7BCC-478F-B55F-A65F47D923C6}" destId="{6D705FF5-D0CA-4C52-9854-2696579165CC}" srcOrd="0" destOrd="0" presId="urn:microsoft.com/office/officeart/2005/8/layout/vList3"/>
    <dgm:cxn modelId="{5878AB91-375D-4794-BC30-DFA359AD685E}" type="presOf" srcId="{2D2EB74D-911F-40E7-BEAE-96F0E9FFC144}" destId="{50F565F1-330D-46F1-8682-D21BA0A191C3}" srcOrd="0" destOrd="0" presId="urn:microsoft.com/office/officeart/2005/8/layout/vList3"/>
    <dgm:cxn modelId="{C0B4D79F-FA76-4B14-B9A6-A744E6E11A94}" type="presOf" srcId="{5457308F-05F5-41A4-9627-1EAD6B7ADF83}" destId="{57FD88B5-3141-4701-9531-95F34CF9B221}" srcOrd="0" destOrd="0" presId="urn:microsoft.com/office/officeart/2005/8/layout/vList3"/>
    <dgm:cxn modelId="{C117A7A0-66AB-465C-8712-40084349FA4D}" srcId="{520F21A8-750A-4681-AB65-B4CF22E627E3}" destId="{AD01F107-6B1A-42B9-B724-44036BD3D667}" srcOrd="8" destOrd="0" parTransId="{941E903C-A2D1-4961-A40F-7DA49E2A650E}" sibTransId="{030F2F05-8FEB-4C67-9DE8-3FA75F88E79E}"/>
    <dgm:cxn modelId="{A70658A2-36D7-4893-B1AE-C2F0814F682C}" srcId="{520F21A8-750A-4681-AB65-B4CF22E627E3}" destId="{2C2C64ED-DA3F-44F5-AD79-4E8631FF7559}" srcOrd="6" destOrd="0" parTransId="{179B9E34-0BCA-4165-A0A8-028C97FE39DD}" sibTransId="{EE19E018-6848-426B-B356-EE1483925FA0}"/>
    <dgm:cxn modelId="{1EC982B7-D2FF-4DFF-8FE1-B9888F37BBF4}" type="presOf" srcId="{9BEB425C-6954-49C6-ABDB-2F14B0051393}" destId="{AB562BF1-5892-4A16-A6A6-E41E6FEFC275}" srcOrd="0" destOrd="0" presId="urn:microsoft.com/office/officeart/2005/8/layout/vList3"/>
    <dgm:cxn modelId="{904499DE-05E3-431C-B49D-FDDD42885291}" srcId="{520F21A8-750A-4681-AB65-B4CF22E627E3}" destId="{E8AB301E-87AF-44FA-973F-3C2535FFAB5C}" srcOrd="3" destOrd="0" parTransId="{7B142301-8CD9-43D3-8142-A85BD3538724}" sibTransId="{DBD772B8-9E23-479C-9ADF-3C2E68692A2D}"/>
    <dgm:cxn modelId="{E1744FF6-5980-41B1-A812-3B72AEA7AA81}" type="presOf" srcId="{E8AB301E-87AF-44FA-973F-3C2535FFAB5C}" destId="{F7AD6E70-E490-43A2-926F-12580624E899}" srcOrd="0" destOrd="0" presId="urn:microsoft.com/office/officeart/2005/8/layout/vList3"/>
    <dgm:cxn modelId="{AAD61CB2-D469-4B8A-B7A9-90DBD6B83E8B}" type="presParOf" srcId="{05BEF3F1-BE28-4B36-B3AD-7A74BF448391}" destId="{4FDAB288-12A8-4D15-91DC-FD59135E6627}" srcOrd="0" destOrd="0" presId="urn:microsoft.com/office/officeart/2005/8/layout/vList3"/>
    <dgm:cxn modelId="{5C6F9754-A57E-4804-8900-53DA178E1C11}" type="presParOf" srcId="{4FDAB288-12A8-4D15-91DC-FD59135E6627}" destId="{31CA311E-0E37-4910-974D-3BC0ADD6E98B}" srcOrd="0" destOrd="0" presId="urn:microsoft.com/office/officeart/2005/8/layout/vList3"/>
    <dgm:cxn modelId="{15EDEEFA-627E-4993-8C7E-C4F86026AC91}" type="presParOf" srcId="{4FDAB288-12A8-4D15-91DC-FD59135E6627}" destId="{AB562BF1-5892-4A16-A6A6-E41E6FEFC275}" srcOrd="1" destOrd="0" presId="urn:microsoft.com/office/officeart/2005/8/layout/vList3"/>
    <dgm:cxn modelId="{AA88B2F2-2AE7-4196-A126-41C2F48CCAC6}" type="presParOf" srcId="{05BEF3F1-BE28-4B36-B3AD-7A74BF448391}" destId="{DD3630C1-D82C-4E1D-BA83-99F700F49C20}" srcOrd="1" destOrd="0" presId="urn:microsoft.com/office/officeart/2005/8/layout/vList3"/>
    <dgm:cxn modelId="{ADAF8C6E-ECF9-493B-B6CC-D04DC811515F}" type="presParOf" srcId="{05BEF3F1-BE28-4B36-B3AD-7A74BF448391}" destId="{E6E6344F-3BDD-4E1F-BA23-7951E9719052}" srcOrd="2" destOrd="0" presId="urn:microsoft.com/office/officeart/2005/8/layout/vList3"/>
    <dgm:cxn modelId="{EE4086B5-011E-46FC-AB17-0DFC37795B83}" type="presParOf" srcId="{E6E6344F-3BDD-4E1F-BA23-7951E9719052}" destId="{6A677B3C-2A2B-4CDF-A21B-2487E42CFE64}" srcOrd="0" destOrd="0" presId="urn:microsoft.com/office/officeart/2005/8/layout/vList3"/>
    <dgm:cxn modelId="{CB3CBBE8-1132-4993-8406-65CFF045C418}" type="presParOf" srcId="{E6E6344F-3BDD-4E1F-BA23-7951E9719052}" destId="{B199F59C-8384-4015-B9BD-8B06D8ACB170}" srcOrd="1" destOrd="0" presId="urn:microsoft.com/office/officeart/2005/8/layout/vList3"/>
    <dgm:cxn modelId="{74490F27-C32F-4E74-9EFB-16F26CE1B132}" type="presParOf" srcId="{05BEF3F1-BE28-4B36-B3AD-7A74BF448391}" destId="{151C772E-09E7-4625-98BE-997C6B22470C}" srcOrd="3" destOrd="0" presId="urn:microsoft.com/office/officeart/2005/8/layout/vList3"/>
    <dgm:cxn modelId="{D3E7C5FE-09BF-4B8B-9759-980DAD62ED4C}" type="presParOf" srcId="{05BEF3F1-BE28-4B36-B3AD-7A74BF448391}" destId="{F2BBBC07-039C-4604-A6DD-8BDF945D18E3}" srcOrd="4" destOrd="0" presId="urn:microsoft.com/office/officeart/2005/8/layout/vList3"/>
    <dgm:cxn modelId="{A0455041-2F78-4D28-B925-D32C7FAA8043}" type="presParOf" srcId="{F2BBBC07-039C-4604-A6DD-8BDF945D18E3}" destId="{C69875F6-DA8B-442F-9883-9F79EB44F4EC}" srcOrd="0" destOrd="0" presId="urn:microsoft.com/office/officeart/2005/8/layout/vList3"/>
    <dgm:cxn modelId="{0A44F4EF-A0B1-4EFE-8CFD-616A55D23C23}" type="presParOf" srcId="{F2BBBC07-039C-4604-A6DD-8BDF945D18E3}" destId="{36295756-E5B4-44D0-8E84-81560A5B7476}" srcOrd="1" destOrd="0" presId="urn:microsoft.com/office/officeart/2005/8/layout/vList3"/>
    <dgm:cxn modelId="{D37151E4-50F7-4360-9CAC-A7EF152192B3}" type="presParOf" srcId="{05BEF3F1-BE28-4B36-B3AD-7A74BF448391}" destId="{9D25CF58-944E-4F27-8665-C0D219972A95}" srcOrd="5" destOrd="0" presId="urn:microsoft.com/office/officeart/2005/8/layout/vList3"/>
    <dgm:cxn modelId="{2F538680-2CED-4A68-8157-470CF71CEA18}" type="presParOf" srcId="{05BEF3F1-BE28-4B36-B3AD-7A74BF448391}" destId="{BA931ED3-7B15-460F-94C9-AAB81B47C420}" srcOrd="6" destOrd="0" presId="urn:microsoft.com/office/officeart/2005/8/layout/vList3"/>
    <dgm:cxn modelId="{2E29291F-424D-4338-81B7-772F4143B653}" type="presParOf" srcId="{BA931ED3-7B15-460F-94C9-AAB81B47C420}" destId="{250BDB9A-5638-4DA5-A32A-067CFA8CBDA6}" srcOrd="0" destOrd="0" presId="urn:microsoft.com/office/officeart/2005/8/layout/vList3"/>
    <dgm:cxn modelId="{3D1958AC-CA6F-4DE9-98A6-C0E0D8493354}" type="presParOf" srcId="{BA931ED3-7B15-460F-94C9-AAB81B47C420}" destId="{F7AD6E70-E490-43A2-926F-12580624E899}" srcOrd="1" destOrd="0" presId="urn:microsoft.com/office/officeart/2005/8/layout/vList3"/>
    <dgm:cxn modelId="{97BF9C5A-F1B5-4929-82F4-6DEA600A6C8A}" type="presParOf" srcId="{05BEF3F1-BE28-4B36-B3AD-7A74BF448391}" destId="{6F105164-A86A-49AF-8209-DC52DF0D470A}" srcOrd="7" destOrd="0" presId="urn:microsoft.com/office/officeart/2005/8/layout/vList3"/>
    <dgm:cxn modelId="{B0956A1C-6A5A-46B5-8B14-EC64F8970B4B}" type="presParOf" srcId="{05BEF3F1-BE28-4B36-B3AD-7A74BF448391}" destId="{00E58A43-0DD3-42EA-89EB-D042723A1CB0}" srcOrd="8" destOrd="0" presId="urn:microsoft.com/office/officeart/2005/8/layout/vList3"/>
    <dgm:cxn modelId="{C5FBEAAF-6387-485B-B108-FB4CA89CCDBC}" type="presParOf" srcId="{00E58A43-0DD3-42EA-89EB-D042723A1CB0}" destId="{199C13FA-198E-4720-BEB8-A38FED464514}" srcOrd="0" destOrd="0" presId="urn:microsoft.com/office/officeart/2005/8/layout/vList3"/>
    <dgm:cxn modelId="{5D086DCF-60C7-450D-ABFF-7B5DD40F3CC2}" type="presParOf" srcId="{00E58A43-0DD3-42EA-89EB-D042723A1CB0}" destId="{57FD88B5-3141-4701-9531-95F34CF9B221}" srcOrd="1" destOrd="0" presId="urn:microsoft.com/office/officeart/2005/8/layout/vList3"/>
    <dgm:cxn modelId="{DF6E013E-24E1-4007-A2A1-E333728752C2}" type="presParOf" srcId="{05BEF3F1-BE28-4B36-B3AD-7A74BF448391}" destId="{3B57644B-BC2D-4CCD-A306-E917E6E7922B}" srcOrd="9" destOrd="0" presId="urn:microsoft.com/office/officeart/2005/8/layout/vList3"/>
    <dgm:cxn modelId="{93944DFA-F30A-40C7-BDFB-A9CC933BC39B}" type="presParOf" srcId="{05BEF3F1-BE28-4B36-B3AD-7A74BF448391}" destId="{41F3BC74-7C6F-4538-9863-CAFDE0B2FCDC}" srcOrd="10" destOrd="0" presId="urn:microsoft.com/office/officeart/2005/8/layout/vList3"/>
    <dgm:cxn modelId="{18CE59C8-E7AE-44D9-8EAE-825942D5F3D3}" type="presParOf" srcId="{41F3BC74-7C6F-4538-9863-CAFDE0B2FCDC}" destId="{2427F05D-C855-4049-9A90-D414CF5231EA}" srcOrd="0" destOrd="0" presId="urn:microsoft.com/office/officeart/2005/8/layout/vList3"/>
    <dgm:cxn modelId="{F0A538F8-55C0-4BB7-BF35-84C9A8A01CFF}" type="presParOf" srcId="{41F3BC74-7C6F-4538-9863-CAFDE0B2FCDC}" destId="{50F565F1-330D-46F1-8682-D21BA0A191C3}" srcOrd="1" destOrd="0" presId="urn:microsoft.com/office/officeart/2005/8/layout/vList3"/>
    <dgm:cxn modelId="{FB19DF32-C471-45EB-BD27-04358F483AA3}" type="presParOf" srcId="{05BEF3F1-BE28-4B36-B3AD-7A74BF448391}" destId="{46EE9F11-1794-4920-9108-B5880B983A81}" srcOrd="11" destOrd="0" presId="urn:microsoft.com/office/officeart/2005/8/layout/vList3"/>
    <dgm:cxn modelId="{DB4071F3-6323-44FA-B74A-1DF51B91DEB2}" type="presParOf" srcId="{05BEF3F1-BE28-4B36-B3AD-7A74BF448391}" destId="{0C164778-8BE3-4922-B9DC-90AD2F9CAB74}" srcOrd="12" destOrd="0" presId="urn:microsoft.com/office/officeart/2005/8/layout/vList3"/>
    <dgm:cxn modelId="{A2B769CE-EBEE-4D43-9229-F91248B30B8E}" type="presParOf" srcId="{0C164778-8BE3-4922-B9DC-90AD2F9CAB74}" destId="{9C4EC812-7394-4F9F-87BE-A919904FA6A1}" srcOrd="0" destOrd="0" presId="urn:microsoft.com/office/officeart/2005/8/layout/vList3"/>
    <dgm:cxn modelId="{F69CE226-0946-44C6-A2DC-202C3B6D21E3}" type="presParOf" srcId="{0C164778-8BE3-4922-B9DC-90AD2F9CAB74}" destId="{1E20A964-5EEC-4029-BFD5-4B0036DB5981}" srcOrd="1" destOrd="0" presId="urn:microsoft.com/office/officeart/2005/8/layout/vList3"/>
    <dgm:cxn modelId="{AEAE9777-24BE-42C2-AB77-FE2EA0A2B49F}" type="presParOf" srcId="{05BEF3F1-BE28-4B36-B3AD-7A74BF448391}" destId="{CD649A79-12C4-40A5-8E6B-DC5C6BB87D5A}" srcOrd="13" destOrd="0" presId="urn:microsoft.com/office/officeart/2005/8/layout/vList3"/>
    <dgm:cxn modelId="{5A4D3430-047B-4EA4-B1CC-54E7801F0145}" type="presParOf" srcId="{05BEF3F1-BE28-4B36-B3AD-7A74BF448391}" destId="{3F6039E9-EB13-4BF1-97AD-306EA43EE9D4}" srcOrd="14" destOrd="0" presId="urn:microsoft.com/office/officeart/2005/8/layout/vList3"/>
    <dgm:cxn modelId="{D525132A-088C-45EC-92EE-12F25A557FEE}" type="presParOf" srcId="{3F6039E9-EB13-4BF1-97AD-306EA43EE9D4}" destId="{C1D7085F-B7F5-4081-BD13-4C39578E1815}" srcOrd="0" destOrd="0" presId="urn:microsoft.com/office/officeart/2005/8/layout/vList3"/>
    <dgm:cxn modelId="{84239AA7-A9A0-4AB6-929E-5C71A3E318EC}" type="presParOf" srcId="{3F6039E9-EB13-4BF1-97AD-306EA43EE9D4}" destId="{6D705FF5-D0CA-4C52-9854-2696579165CC}" srcOrd="1" destOrd="0" presId="urn:microsoft.com/office/officeart/2005/8/layout/vList3"/>
    <dgm:cxn modelId="{EB878C47-EA41-400E-B20D-1C3D6F0BCB7B}" type="presParOf" srcId="{05BEF3F1-BE28-4B36-B3AD-7A74BF448391}" destId="{12539072-1040-4637-A9CC-94C1EAFD80EE}" srcOrd="15" destOrd="0" presId="urn:microsoft.com/office/officeart/2005/8/layout/vList3"/>
    <dgm:cxn modelId="{04FE13E1-FB4F-434B-9318-AD0ED0B604F3}" type="presParOf" srcId="{05BEF3F1-BE28-4B36-B3AD-7A74BF448391}" destId="{95A619D2-6BAD-4099-B7FA-617718CA4D2A}" srcOrd="16" destOrd="0" presId="urn:microsoft.com/office/officeart/2005/8/layout/vList3"/>
    <dgm:cxn modelId="{418549FC-5702-4F46-9DA6-B747EB636644}" type="presParOf" srcId="{95A619D2-6BAD-4099-B7FA-617718CA4D2A}" destId="{B77E2669-3AFB-4F63-B080-379D90DA55FB}" srcOrd="0" destOrd="0" presId="urn:microsoft.com/office/officeart/2005/8/layout/vList3"/>
    <dgm:cxn modelId="{398C3577-B5D7-478D-A096-7EDBEE2933E8}" type="presParOf" srcId="{95A619D2-6BAD-4099-B7FA-617718CA4D2A}" destId="{1DB09B35-1E34-42C8-AC14-B006A9ED413B}" srcOrd="1" destOrd="0" presId="urn:microsoft.com/office/officeart/2005/8/layout/vLis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0A0CBA7-AE0C-4C41-83F8-89D69B330AB7}" type="doc">
      <dgm:prSet loTypeId="urn:microsoft.com/office/officeart/2005/8/layout/cycle6" loCatId="relationship" qsTypeId="urn:microsoft.com/office/officeart/2005/8/quickstyle/3d1" qsCatId="3D" csTypeId="urn:microsoft.com/office/officeart/2005/8/colors/colorful1" csCatId="colorful" phldr="1"/>
      <dgm:spPr/>
      <dgm:t>
        <a:bodyPr/>
        <a:lstStyle/>
        <a:p>
          <a:endParaRPr lang="en-US"/>
        </a:p>
      </dgm:t>
    </dgm:pt>
    <dgm:pt modelId="{4DB801AA-6CC7-4A6E-ABE0-418450F4B301}">
      <dgm:prSet phldrT="[Text]" custT="1"/>
      <dgm:spPr/>
      <dgm:t>
        <a:bodyPr/>
        <a:lstStyle/>
        <a:p>
          <a:r>
            <a:rPr lang="en-US" sz="3200" dirty="0"/>
            <a:t>CSV</a:t>
          </a:r>
        </a:p>
      </dgm:t>
    </dgm:pt>
    <dgm:pt modelId="{CCBF3308-9259-49CF-9DED-0F847A77FE11}" type="parTrans" cxnId="{4752C75B-204E-4FE1-BE07-8062E2AF7790}">
      <dgm:prSet/>
      <dgm:spPr/>
      <dgm:t>
        <a:bodyPr/>
        <a:lstStyle/>
        <a:p>
          <a:endParaRPr lang="en-US" sz="1800"/>
        </a:p>
      </dgm:t>
    </dgm:pt>
    <dgm:pt modelId="{27F5342C-C8D3-4BB0-BECB-F2C80FE6D26B}" type="sibTrans" cxnId="{4752C75B-204E-4FE1-BE07-8062E2AF7790}">
      <dgm:prSet/>
      <dgm:spPr/>
      <dgm:t>
        <a:bodyPr/>
        <a:lstStyle/>
        <a:p>
          <a:endParaRPr lang="en-US" sz="1800"/>
        </a:p>
      </dgm:t>
    </dgm:pt>
    <dgm:pt modelId="{FD5207FC-4A54-4582-8824-57F6B241AAD0}">
      <dgm:prSet phldrT="[Text]" custT="1"/>
      <dgm:spPr/>
      <dgm:t>
        <a:bodyPr/>
        <a:lstStyle/>
        <a:p>
          <a:r>
            <a:rPr lang="en-US" sz="3200" dirty="0"/>
            <a:t>XML</a:t>
          </a:r>
        </a:p>
      </dgm:t>
    </dgm:pt>
    <dgm:pt modelId="{5AADA8A2-1859-487D-B10E-779A061AF3B4}" type="parTrans" cxnId="{5FC4D5A7-0839-4DEE-B416-8EEEBE89CADC}">
      <dgm:prSet/>
      <dgm:spPr/>
      <dgm:t>
        <a:bodyPr/>
        <a:lstStyle/>
        <a:p>
          <a:endParaRPr lang="en-US" sz="1800"/>
        </a:p>
      </dgm:t>
    </dgm:pt>
    <dgm:pt modelId="{0CCA9D61-BB5C-4434-8DBC-65A31BF9D742}" type="sibTrans" cxnId="{5FC4D5A7-0839-4DEE-B416-8EEEBE89CADC}">
      <dgm:prSet/>
      <dgm:spPr/>
      <dgm:t>
        <a:bodyPr/>
        <a:lstStyle/>
        <a:p>
          <a:endParaRPr lang="en-US" sz="1800"/>
        </a:p>
      </dgm:t>
    </dgm:pt>
    <dgm:pt modelId="{FC1E26D7-E57E-4696-9550-6C74B915DA01}">
      <dgm:prSet phldrT="[Text]" custT="1"/>
      <dgm:spPr/>
      <dgm:t>
        <a:bodyPr/>
        <a:lstStyle/>
        <a:p>
          <a:r>
            <a:rPr lang="en-US" sz="3200" dirty="0"/>
            <a:t>XSD</a:t>
          </a:r>
        </a:p>
      </dgm:t>
    </dgm:pt>
    <dgm:pt modelId="{86088890-6E04-4A6A-AADB-2013CA0A9B27}" type="parTrans" cxnId="{9DDDC21D-C231-4D96-AE33-7573EDDC411A}">
      <dgm:prSet/>
      <dgm:spPr/>
      <dgm:t>
        <a:bodyPr/>
        <a:lstStyle/>
        <a:p>
          <a:endParaRPr lang="en-US" sz="1800"/>
        </a:p>
      </dgm:t>
    </dgm:pt>
    <dgm:pt modelId="{1DD39032-CF7B-4986-9660-4A747CD22571}" type="sibTrans" cxnId="{9DDDC21D-C231-4D96-AE33-7573EDDC411A}">
      <dgm:prSet/>
      <dgm:spPr/>
      <dgm:t>
        <a:bodyPr/>
        <a:lstStyle/>
        <a:p>
          <a:endParaRPr lang="en-US" sz="1800"/>
        </a:p>
      </dgm:t>
    </dgm:pt>
    <dgm:pt modelId="{9E233FEA-017C-4241-8D7C-2FAA1840B3CA}">
      <dgm:prSet phldrT="[Text]" custT="1"/>
      <dgm:spPr/>
      <dgm:t>
        <a:bodyPr/>
        <a:lstStyle/>
        <a:p>
          <a:r>
            <a:rPr lang="en-US" sz="3200" dirty="0"/>
            <a:t>XSLT</a:t>
          </a:r>
        </a:p>
      </dgm:t>
    </dgm:pt>
    <dgm:pt modelId="{DF2CEB6B-2BDF-4A8A-ADF3-77A2D9E96B2E}" type="parTrans" cxnId="{1CF48465-1485-4B1E-98D9-A2880C88BD1A}">
      <dgm:prSet/>
      <dgm:spPr/>
      <dgm:t>
        <a:bodyPr/>
        <a:lstStyle/>
        <a:p>
          <a:endParaRPr lang="en-US" sz="1800"/>
        </a:p>
      </dgm:t>
    </dgm:pt>
    <dgm:pt modelId="{2EA18F46-D85D-4470-9611-0658F24F0EAD}" type="sibTrans" cxnId="{1CF48465-1485-4B1E-98D9-A2880C88BD1A}">
      <dgm:prSet/>
      <dgm:spPr/>
      <dgm:t>
        <a:bodyPr/>
        <a:lstStyle/>
        <a:p>
          <a:endParaRPr lang="en-US" sz="1800"/>
        </a:p>
      </dgm:t>
    </dgm:pt>
    <dgm:pt modelId="{1E160E85-9992-4E38-A1C7-BE1A0B6A61E8}">
      <dgm:prSet phldrT="[Text]" custT="1"/>
      <dgm:spPr/>
      <dgm:t>
        <a:bodyPr/>
        <a:lstStyle/>
        <a:p>
          <a:r>
            <a:rPr lang="en-US" sz="3200" dirty="0"/>
            <a:t>Json</a:t>
          </a:r>
        </a:p>
      </dgm:t>
    </dgm:pt>
    <dgm:pt modelId="{A3835A9E-6026-4114-AD66-C0AC61190037}" type="parTrans" cxnId="{1BDF17A3-3410-4964-B9B8-130E06C53009}">
      <dgm:prSet/>
      <dgm:spPr/>
      <dgm:t>
        <a:bodyPr/>
        <a:lstStyle/>
        <a:p>
          <a:endParaRPr lang="en-US" sz="1800"/>
        </a:p>
      </dgm:t>
    </dgm:pt>
    <dgm:pt modelId="{37C75CFB-3D2F-4242-8CAF-C22D2D4E3662}" type="sibTrans" cxnId="{1BDF17A3-3410-4964-B9B8-130E06C53009}">
      <dgm:prSet/>
      <dgm:spPr/>
      <dgm:t>
        <a:bodyPr/>
        <a:lstStyle/>
        <a:p>
          <a:endParaRPr lang="en-US" sz="1800"/>
        </a:p>
      </dgm:t>
    </dgm:pt>
    <dgm:pt modelId="{8A2D03FE-0EC1-44C0-849F-AEFA06EA141E}">
      <dgm:prSet phldrT="[Text]" custT="1"/>
      <dgm:spPr/>
      <dgm:t>
        <a:bodyPr/>
        <a:lstStyle/>
        <a:p>
          <a:r>
            <a:rPr lang="en-US" sz="3200" dirty="0"/>
            <a:t>ARFF</a:t>
          </a:r>
        </a:p>
      </dgm:t>
    </dgm:pt>
    <dgm:pt modelId="{D041D086-973A-4DD9-8236-1FF38982D356}" type="parTrans" cxnId="{7FE58D8D-115A-4EBA-A38F-72C968E71739}">
      <dgm:prSet/>
      <dgm:spPr/>
      <dgm:t>
        <a:bodyPr/>
        <a:lstStyle/>
        <a:p>
          <a:endParaRPr lang="en-US" sz="1800"/>
        </a:p>
      </dgm:t>
    </dgm:pt>
    <dgm:pt modelId="{BE68C707-F33A-48FA-8B91-6438EA0882FF}" type="sibTrans" cxnId="{7FE58D8D-115A-4EBA-A38F-72C968E71739}">
      <dgm:prSet/>
      <dgm:spPr/>
      <dgm:t>
        <a:bodyPr/>
        <a:lstStyle/>
        <a:p>
          <a:endParaRPr lang="en-US" sz="1800"/>
        </a:p>
      </dgm:t>
    </dgm:pt>
    <dgm:pt modelId="{1E92690E-092D-4F81-81BD-40C3AB654836}">
      <dgm:prSet phldrT="[Text]" custT="1"/>
      <dgm:spPr/>
      <dgm:t>
        <a:bodyPr/>
        <a:lstStyle/>
        <a:p>
          <a:r>
            <a:rPr lang="en-US" sz="3200" dirty="0"/>
            <a:t>SQL</a:t>
          </a:r>
        </a:p>
      </dgm:t>
    </dgm:pt>
    <dgm:pt modelId="{91E30B26-3FD4-44BA-B4BE-2453C9E4C58A}" type="parTrans" cxnId="{623AAAB7-62DF-4B9F-A6B9-CDF95110C635}">
      <dgm:prSet/>
      <dgm:spPr/>
      <dgm:t>
        <a:bodyPr/>
        <a:lstStyle/>
        <a:p>
          <a:endParaRPr lang="en-US" sz="1800"/>
        </a:p>
      </dgm:t>
    </dgm:pt>
    <dgm:pt modelId="{4A7E7C1B-D6DE-488D-B81F-BAD29C53A378}" type="sibTrans" cxnId="{623AAAB7-62DF-4B9F-A6B9-CDF95110C635}">
      <dgm:prSet/>
      <dgm:spPr/>
      <dgm:t>
        <a:bodyPr/>
        <a:lstStyle/>
        <a:p>
          <a:endParaRPr lang="en-US" sz="1800"/>
        </a:p>
      </dgm:t>
    </dgm:pt>
    <dgm:pt modelId="{DCAB5EC1-986E-4AD1-9A00-386E9A9A21D4}" type="pres">
      <dgm:prSet presAssocID="{A0A0CBA7-AE0C-4C41-83F8-89D69B330AB7}" presName="cycle" presStyleCnt="0">
        <dgm:presLayoutVars>
          <dgm:dir/>
          <dgm:resizeHandles val="exact"/>
        </dgm:presLayoutVars>
      </dgm:prSet>
      <dgm:spPr/>
    </dgm:pt>
    <dgm:pt modelId="{03A034EA-B218-4EC0-AEFA-ED7214756259}" type="pres">
      <dgm:prSet presAssocID="{4DB801AA-6CC7-4A6E-ABE0-418450F4B301}" presName="node" presStyleLbl="node1" presStyleIdx="0" presStyleCnt="7">
        <dgm:presLayoutVars>
          <dgm:bulletEnabled val="1"/>
        </dgm:presLayoutVars>
      </dgm:prSet>
      <dgm:spPr/>
    </dgm:pt>
    <dgm:pt modelId="{B5A56295-015E-4A80-B112-01210664F9C7}" type="pres">
      <dgm:prSet presAssocID="{4DB801AA-6CC7-4A6E-ABE0-418450F4B301}" presName="spNode" presStyleCnt="0"/>
      <dgm:spPr/>
    </dgm:pt>
    <dgm:pt modelId="{C983B591-16A1-4860-ABA9-5C6384C21E03}" type="pres">
      <dgm:prSet presAssocID="{27F5342C-C8D3-4BB0-BECB-F2C80FE6D26B}" presName="sibTrans" presStyleLbl="sibTrans1D1" presStyleIdx="0" presStyleCnt="7"/>
      <dgm:spPr/>
    </dgm:pt>
    <dgm:pt modelId="{EBD1D9CB-2C72-428C-97D1-623395B56766}" type="pres">
      <dgm:prSet presAssocID="{FD5207FC-4A54-4582-8824-57F6B241AAD0}" presName="node" presStyleLbl="node1" presStyleIdx="1" presStyleCnt="7">
        <dgm:presLayoutVars>
          <dgm:bulletEnabled val="1"/>
        </dgm:presLayoutVars>
      </dgm:prSet>
      <dgm:spPr/>
    </dgm:pt>
    <dgm:pt modelId="{04DCDA95-2248-41C8-87C5-34BE5E0A13DA}" type="pres">
      <dgm:prSet presAssocID="{FD5207FC-4A54-4582-8824-57F6B241AAD0}" presName="spNode" presStyleCnt="0"/>
      <dgm:spPr/>
    </dgm:pt>
    <dgm:pt modelId="{F606EF42-A225-4F1B-A76C-CA992DC3A114}" type="pres">
      <dgm:prSet presAssocID="{0CCA9D61-BB5C-4434-8DBC-65A31BF9D742}" presName="sibTrans" presStyleLbl="sibTrans1D1" presStyleIdx="1" presStyleCnt="7"/>
      <dgm:spPr/>
    </dgm:pt>
    <dgm:pt modelId="{F5FEA20B-691F-4A2C-9113-BCE59127FD08}" type="pres">
      <dgm:prSet presAssocID="{FC1E26D7-E57E-4696-9550-6C74B915DA01}" presName="node" presStyleLbl="node1" presStyleIdx="2" presStyleCnt="7">
        <dgm:presLayoutVars>
          <dgm:bulletEnabled val="1"/>
        </dgm:presLayoutVars>
      </dgm:prSet>
      <dgm:spPr/>
    </dgm:pt>
    <dgm:pt modelId="{E6BF26E1-6505-4742-8DFB-3F9D2AB55E26}" type="pres">
      <dgm:prSet presAssocID="{FC1E26D7-E57E-4696-9550-6C74B915DA01}" presName="spNode" presStyleCnt="0"/>
      <dgm:spPr/>
    </dgm:pt>
    <dgm:pt modelId="{30A24E5D-2C19-42AC-B905-E7CBE9770D4A}" type="pres">
      <dgm:prSet presAssocID="{1DD39032-CF7B-4986-9660-4A747CD22571}" presName="sibTrans" presStyleLbl="sibTrans1D1" presStyleIdx="2" presStyleCnt="7"/>
      <dgm:spPr/>
    </dgm:pt>
    <dgm:pt modelId="{6528474C-D9E5-4DDC-BB2C-5482D62934FA}" type="pres">
      <dgm:prSet presAssocID="{9E233FEA-017C-4241-8D7C-2FAA1840B3CA}" presName="node" presStyleLbl="node1" presStyleIdx="3" presStyleCnt="7">
        <dgm:presLayoutVars>
          <dgm:bulletEnabled val="1"/>
        </dgm:presLayoutVars>
      </dgm:prSet>
      <dgm:spPr/>
    </dgm:pt>
    <dgm:pt modelId="{FEA41C12-0921-4140-9EEF-1A66B23EEB90}" type="pres">
      <dgm:prSet presAssocID="{9E233FEA-017C-4241-8D7C-2FAA1840B3CA}" presName="spNode" presStyleCnt="0"/>
      <dgm:spPr/>
    </dgm:pt>
    <dgm:pt modelId="{DCA462EE-04CE-435C-A589-BCC560EA7AE1}" type="pres">
      <dgm:prSet presAssocID="{2EA18F46-D85D-4470-9611-0658F24F0EAD}" presName="sibTrans" presStyleLbl="sibTrans1D1" presStyleIdx="3" presStyleCnt="7"/>
      <dgm:spPr/>
    </dgm:pt>
    <dgm:pt modelId="{948BC122-BA3B-4E32-B7C6-69C371818C73}" type="pres">
      <dgm:prSet presAssocID="{1E160E85-9992-4E38-A1C7-BE1A0B6A61E8}" presName="node" presStyleLbl="node1" presStyleIdx="4" presStyleCnt="7">
        <dgm:presLayoutVars>
          <dgm:bulletEnabled val="1"/>
        </dgm:presLayoutVars>
      </dgm:prSet>
      <dgm:spPr/>
    </dgm:pt>
    <dgm:pt modelId="{8A548AC8-2C5E-4292-BD3B-BA0989A1DE69}" type="pres">
      <dgm:prSet presAssocID="{1E160E85-9992-4E38-A1C7-BE1A0B6A61E8}" presName="spNode" presStyleCnt="0"/>
      <dgm:spPr/>
    </dgm:pt>
    <dgm:pt modelId="{26BD9F8D-F11A-471C-8A0C-F2FB15893B94}" type="pres">
      <dgm:prSet presAssocID="{37C75CFB-3D2F-4242-8CAF-C22D2D4E3662}" presName="sibTrans" presStyleLbl="sibTrans1D1" presStyleIdx="4" presStyleCnt="7"/>
      <dgm:spPr/>
    </dgm:pt>
    <dgm:pt modelId="{3A6CECEF-43A3-4B61-96A5-09C622CEB0B0}" type="pres">
      <dgm:prSet presAssocID="{8A2D03FE-0EC1-44C0-849F-AEFA06EA141E}" presName="node" presStyleLbl="node1" presStyleIdx="5" presStyleCnt="7">
        <dgm:presLayoutVars>
          <dgm:bulletEnabled val="1"/>
        </dgm:presLayoutVars>
      </dgm:prSet>
      <dgm:spPr/>
    </dgm:pt>
    <dgm:pt modelId="{55E41EBB-DD31-4183-9EDD-27EA6941FA4C}" type="pres">
      <dgm:prSet presAssocID="{8A2D03FE-0EC1-44C0-849F-AEFA06EA141E}" presName="spNode" presStyleCnt="0"/>
      <dgm:spPr/>
    </dgm:pt>
    <dgm:pt modelId="{303CB827-68D9-4217-990C-6419C020D1DC}" type="pres">
      <dgm:prSet presAssocID="{BE68C707-F33A-48FA-8B91-6438EA0882FF}" presName="sibTrans" presStyleLbl="sibTrans1D1" presStyleIdx="5" presStyleCnt="7"/>
      <dgm:spPr/>
    </dgm:pt>
    <dgm:pt modelId="{515188AE-ED43-428B-8477-208D33AB32C4}" type="pres">
      <dgm:prSet presAssocID="{1E92690E-092D-4F81-81BD-40C3AB654836}" presName="node" presStyleLbl="node1" presStyleIdx="6" presStyleCnt="7">
        <dgm:presLayoutVars>
          <dgm:bulletEnabled val="1"/>
        </dgm:presLayoutVars>
      </dgm:prSet>
      <dgm:spPr/>
    </dgm:pt>
    <dgm:pt modelId="{E1F09D9F-A103-493C-BA3D-BF66782DE9C7}" type="pres">
      <dgm:prSet presAssocID="{1E92690E-092D-4F81-81BD-40C3AB654836}" presName="spNode" presStyleCnt="0"/>
      <dgm:spPr/>
    </dgm:pt>
    <dgm:pt modelId="{4B78F7A4-6492-496F-8A47-DC3037D0822C}" type="pres">
      <dgm:prSet presAssocID="{4A7E7C1B-D6DE-488D-B81F-BAD29C53A378}" presName="sibTrans" presStyleLbl="sibTrans1D1" presStyleIdx="6" presStyleCnt="7"/>
      <dgm:spPr/>
    </dgm:pt>
  </dgm:ptLst>
  <dgm:cxnLst>
    <dgm:cxn modelId="{671BDF07-CF2E-4F0A-9CA8-20A1488B1E25}" type="presOf" srcId="{37C75CFB-3D2F-4242-8CAF-C22D2D4E3662}" destId="{26BD9F8D-F11A-471C-8A0C-F2FB15893B94}" srcOrd="0" destOrd="0" presId="urn:microsoft.com/office/officeart/2005/8/layout/cycle6"/>
    <dgm:cxn modelId="{C0DD4011-B053-4BE1-9E30-8478FD91FD6C}" type="presOf" srcId="{FD5207FC-4A54-4582-8824-57F6B241AAD0}" destId="{EBD1D9CB-2C72-428C-97D1-623395B56766}" srcOrd="0" destOrd="0" presId="urn:microsoft.com/office/officeart/2005/8/layout/cycle6"/>
    <dgm:cxn modelId="{23E57011-CAEE-4FB1-AB39-6579760879E0}" type="presOf" srcId="{A0A0CBA7-AE0C-4C41-83F8-89D69B330AB7}" destId="{DCAB5EC1-986E-4AD1-9A00-386E9A9A21D4}" srcOrd="0" destOrd="0" presId="urn:microsoft.com/office/officeart/2005/8/layout/cycle6"/>
    <dgm:cxn modelId="{9DDDC21D-C231-4D96-AE33-7573EDDC411A}" srcId="{A0A0CBA7-AE0C-4C41-83F8-89D69B330AB7}" destId="{FC1E26D7-E57E-4696-9550-6C74B915DA01}" srcOrd="2" destOrd="0" parTransId="{86088890-6E04-4A6A-AADB-2013CA0A9B27}" sibTransId="{1DD39032-CF7B-4986-9660-4A747CD22571}"/>
    <dgm:cxn modelId="{2CA7BD2E-5775-440B-ADFA-E490518B01CF}" type="presOf" srcId="{9E233FEA-017C-4241-8D7C-2FAA1840B3CA}" destId="{6528474C-D9E5-4DDC-BB2C-5482D62934FA}" srcOrd="0" destOrd="0" presId="urn:microsoft.com/office/officeart/2005/8/layout/cycle6"/>
    <dgm:cxn modelId="{4930513D-87F7-4E01-A226-E60F27B941BF}" type="presOf" srcId="{1DD39032-CF7B-4986-9660-4A747CD22571}" destId="{30A24E5D-2C19-42AC-B905-E7CBE9770D4A}" srcOrd="0" destOrd="0" presId="urn:microsoft.com/office/officeart/2005/8/layout/cycle6"/>
    <dgm:cxn modelId="{4752C75B-204E-4FE1-BE07-8062E2AF7790}" srcId="{A0A0CBA7-AE0C-4C41-83F8-89D69B330AB7}" destId="{4DB801AA-6CC7-4A6E-ABE0-418450F4B301}" srcOrd="0" destOrd="0" parTransId="{CCBF3308-9259-49CF-9DED-0F847A77FE11}" sibTransId="{27F5342C-C8D3-4BB0-BECB-F2C80FE6D26B}"/>
    <dgm:cxn modelId="{CC012B5D-6AB9-4A4E-90BA-D9FEB9B9986F}" type="presOf" srcId="{1E160E85-9992-4E38-A1C7-BE1A0B6A61E8}" destId="{948BC122-BA3B-4E32-B7C6-69C371818C73}" srcOrd="0" destOrd="0" presId="urn:microsoft.com/office/officeart/2005/8/layout/cycle6"/>
    <dgm:cxn modelId="{1CF48465-1485-4B1E-98D9-A2880C88BD1A}" srcId="{A0A0CBA7-AE0C-4C41-83F8-89D69B330AB7}" destId="{9E233FEA-017C-4241-8D7C-2FAA1840B3CA}" srcOrd="3" destOrd="0" parTransId="{DF2CEB6B-2BDF-4A8A-ADF3-77A2D9E96B2E}" sibTransId="{2EA18F46-D85D-4470-9611-0658F24F0EAD}"/>
    <dgm:cxn modelId="{03549B4E-5A84-4EF8-9126-3875E9AA94E9}" type="presOf" srcId="{8A2D03FE-0EC1-44C0-849F-AEFA06EA141E}" destId="{3A6CECEF-43A3-4B61-96A5-09C622CEB0B0}" srcOrd="0" destOrd="0" presId="urn:microsoft.com/office/officeart/2005/8/layout/cycle6"/>
    <dgm:cxn modelId="{093F7B72-99CF-43A4-AE2B-449785217485}" type="presOf" srcId="{1E92690E-092D-4F81-81BD-40C3AB654836}" destId="{515188AE-ED43-428B-8477-208D33AB32C4}" srcOrd="0" destOrd="0" presId="urn:microsoft.com/office/officeart/2005/8/layout/cycle6"/>
    <dgm:cxn modelId="{517C3380-7509-493A-B9B9-59CBB7F087BE}" type="presOf" srcId="{0CCA9D61-BB5C-4434-8DBC-65A31BF9D742}" destId="{F606EF42-A225-4F1B-A76C-CA992DC3A114}" srcOrd="0" destOrd="0" presId="urn:microsoft.com/office/officeart/2005/8/layout/cycle6"/>
    <dgm:cxn modelId="{7FE58D8D-115A-4EBA-A38F-72C968E71739}" srcId="{A0A0CBA7-AE0C-4C41-83F8-89D69B330AB7}" destId="{8A2D03FE-0EC1-44C0-849F-AEFA06EA141E}" srcOrd="5" destOrd="0" parTransId="{D041D086-973A-4DD9-8236-1FF38982D356}" sibTransId="{BE68C707-F33A-48FA-8B91-6438EA0882FF}"/>
    <dgm:cxn modelId="{1BDF17A3-3410-4964-B9B8-130E06C53009}" srcId="{A0A0CBA7-AE0C-4C41-83F8-89D69B330AB7}" destId="{1E160E85-9992-4E38-A1C7-BE1A0B6A61E8}" srcOrd="4" destOrd="0" parTransId="{A3835A9E-6026-4114-AD66-C0AC61190037}" sibTransId="{37C75CFB-3D2F-4242-8CAF-C22D2D4E3662}"/>
    <dgm:cxn modelId="{6EF550A7-DE7D-45AA-9E54-32FD68F7A36F}" type="presOf" srcId="{2EA18F46-D85D-4470-9611-0658F24F0EAD}" destId="{DCA462EE-04CE-435C-A589-BCC560EA7AE1}" srcOrd="0" destOrd="0" presId="urn:microsoft.com/office/officeart/2005/8/layout/cycle6"/>
    <dgm:cxn modelId="{5FC4D5A7-0839-4DEE-B416-8EEEBE89CADC}" srcId="{A0A0CBA7-AE0C-4C41-83F8-89D69B330AB7}" destId="{FD5207FC-4A54-4582-8824-57F6B241AAD0}" srcOrd="1" destOrd="0" parTransId="{5AADA8A2-1859-487D-B10E-779A061AF3B4}" sibTransId="{0CCA9D61-BB5C-4434-8DBC-65A31BF9D742}"/>
    <dgm:cxn modelId="{623AAAB7-62DF-4B9F-A6B9-CDF95110C635}" srcId="{A0A0CBA7-AE0C-4C41-83F8-89D69B330AB7}" destId="{1E92690E-092D-4F81-81BD-40C3AB654836}" srcOrd="6" destOrd="0" parTransId="{91E30B26-3FD4-44BA-B4BE-2453C9E4C58A}" sibTransId="{4A7E7C1B-D6DE-488D-B81F-BAD29C53A378}"/>
    <dgm:cxn modelId="{B77BD9B8-5200-4908-AF9B-7D2293F62209}" type="presOf" srcId="{4A7E7C1B-D6DE-488D-B81F-BAD29C53A378}" destId="{4B78F7A4-6492-496F-8A47-DC3037D0822C}" srcOrd="0" destOrd="0" presId="urn:microsoft.com/office/officeart/2005/8/layout/cycle6"/>
    <dgm:cxn modelId="{026D38CF-F659-4B61-9D22-C93B2A42051F}" type="presOf" srcId="{27F5342C-C8D3-4BB0-BECB-F2C80FE6D26B}" destId="{C983B591-16A1-4860-ABA9-5C6384C21E03}" srcOrd="0" destOrd="0" presId="urn:microsoft.com/office/officeart/2005/8/layout/cycle6"/>
    <dgm:cxn modelId="{6004FED6-6413-40CF-87EA-D6788AA90803}" type="presOf" srcId="{4DB801AA-6CC7-4A6E-ABE0-418450F4B301}" destId="{03A034EA-B218-4EC0-AEFA-ED7214756259}" srcOrd="0" destOrd="0" presId="urn:microsoft.com/office/officeart/2005/8/layout/cycle6"/>
    <dgm:cxn modelId="{AFE6BADE-3464-4187-8815-74925822D723}" type="presOf" srcId="{FC1E26D7-E57E-4696-9550-6C74B915DA01}" destId="{F5FEA20B-691F-4A2C-9113-BCE59127FD08}" srcOrd="0" destOrd="0" presId="urn:microsoft.com/office/officeart/2005/8/layout/cycle6"/>
    <dgm:cxn modelId="{2B218CFF-CD19-4248-817D-FF85D2A38726}" type="presOf" srcId="{BE68C707-F33A-48FA-8B91-6438EA0882FF}" destId="{303CB827-68D9-4217-990C-6419C020D1DC}" srcOrd="0" destOrd="0" presId="urn:microsoft.com/office/officeart/2005/8/layout/cycle6"/>
    <dgm:cxn modelId="{E1F86954-4E9A-401F-9028-7D0A774B1600}" type="presParOf" srcId="{DCAB5EC1-986E-4AD1-9A00-386E9A9A21D4}" destId="{03A034EA-B218-4EC0-AEFA-ED7214756259}" srcOrd="0" destOrd="0" presId="urn:microsoft.com/office/officeart/2005/8/layout/cycle6"/>
    <dgm:cxn modelId="{7A936FEF-732F-44FB-9359-C6014C66F9F9}" type="presParOf" srcId="{DCAB5EC1-986E-4AD1-9A00-386E9A9A21D4}" destId="{B5A56295-015E-4A80-B112-01210664F9C7}" srcOrd="1" destOrd="0" presId="urn:microsoft.com/office/officeart/2005/8/layout/cycle6"/>
    <dgm:cxn modelId="{6502FB23-3536-4D64-99BB-EAC2B3F85A47}" type="presParOf" srcId="{DCAB5EC1-986E-4AD1-9A00-386E9A9A21D4}" destId="{C983B591-16A1-4860-ABA9-5C6384C21E03}" srcOrd="2" destOrd="0" presId="urn:microsoft.com/office/officeart/2005/8/layout/cycle6"/>
    <dgm:cxn modelId="{C3C9BCE7-DFBE-40F6-A9F3-32DD3EF1EB7D}" type="presParOf" srcId="{DCAB5EC1-986E-4AD1-9A00-386E9A9A21D4}" destId="{EBD1D9CB-2C72-428C-97D1-623395B56766}" srcOrd="3" destOrd="0" presId="urn:microsoft.com/office/officeart/2005/8/layout/cycle6"/>
    <dgm:cxn modelId="{C920C80C-5042-43B4-9223-64A877DFB94A}" type="presParOf" srcId="{DCAB5EC1-986E-4AD1-9A00-386E9A9A21D4}" destId="{04DCDA95-2248-41C8-87C5-34BE5E0A13DA}" srcOrd="4" destOrd="0" presId="urn:microsoft.com/office/officeart/2005/8/layout/cycle6"/>
    <dgm:cxn modelId="{30B0318A-9AAA-4BA9-817F-A0B6197262F6}" type="presParOf" srcId="{DCAB5EC1-986E-4AD1-9A00-386E9A9A21D4}" destId="{F606EF42-A225-4F1B-A76C-CA992DC3A114}" srcOrd="5" destOrd="0" presId="urn:microsoft.com/office/officeart/2005/8/layout/cycle6"/>
    <dgm:cxn modelId="{D0D9839E-8E84-4EC7-A10D-B2706E4C1FB1}" type="presParOf" srcId="{DCAB5EC1-986E-4AD1-9A00-386E9A9A21D4}" destId="{F5FEA20B-691F-4A2C-9113-BCE59127FD08}" srcOrd="6" destOrd="0" presId="urn:microsoft.com/office/officeart/2005/8/layout/cycle6"/>
    <dgm:cxn modelId="{294CF34A-6864-4594-99E9-897350D9BEF2}" type="presParOf" srcId="{DCAB5EC1-986E-4AD1-9A00-386E9A9A21D4}" destId="{E6BF26E1-6505-4742-8DFB-3F9D2AB55E26}" srcOrd="7" destOrd="0" presId="urn:microsoft.com/office/officeart/2005/8/layout/cycle6"/>
    <dgm:cxn modelId="{6EEF55A4-99AB-468F-9F66-9933115E1D6D}" type="presParOf" srcId="{DCAB5EC1-986E-4AD1-9A00-386E9A9A21D4}" destId="{30A24E5D-2C19-42AC-B905-E7CBE9770D4A}" srcOrd="8" destOrd="0" presId="urn:microsoft.com/office/officeart/2005/8/layout/cycle6"/>
    <dgm:cxn modelId="{454440E3-3856-4F6E-8197-C78B0038F422}" type="presParOf" srcId="{DCAB5EC1-986E-4AD1-9A00-386E9A9A21D4}" destId="{6528474C-D9E5-4DDC-BB2C-5482D62934FA}" srcOrd="9" destOrd="0" presId="urn:microsoft.com/office/officeart/2005/8/layout/cycle6"/>
    <dgm:cxn modelId="{DD7BACBC-1B1C-41B9-9CF1-6B82BDA41FA8}" type="presParOf" srcId="{DCAB5EC1-986E-4AD1-9A00-386E9A9A21D4}" destId="{FEA41C12-0921-4140-9EEF-1A66B23EEB90}" srcOrd="10" destOrd="0" presId="urn:microsoft.com/office/officeart/2005/8/layout/cycle6"/>
    <dgm:cxn modelId="{092F2B8C-F5EB-4E46-9A1C-227A74A35764}" type="presParOf" srcId="{DCAB5EC1-986E-4AD1-9A00-386E9A9A21D4}" destId="{DCA462EE-04CE-435C-A589-BCC560EA7AE1}" srcOrd="11" destOrd="0" presId="urn:microsoft.com/office/officeart/2005/8/layout/cycle6"/>
    <dgm:cxn modelId="{208F3EBA-8043-474A-AA51-592A632E0793}" type="presParOf" srcId="{DCAB5EC1-986E-4AD1-9A00-386E9A9A21D4}" destId="{948BC122-BA3B-4E32-B7C6-69C371818C73}" srcOrd="12" destOrd="0" presId="urn:microsoft.com/office/officeart/2005/8/layout/cycle6"/>
    <dgm:cxn modelId="{0DBCCE63-58A5-46E5-A0BC-5C151EE63494}" type="presParOf" srcId="{DCAB5EC1-986E-4AD1-9A00-386E9A9A21D4}" destId="{8A548AC8-2C5E-4292-BD3B-BA0989A1DE69}" srcOrd="13" destOrd="0" presId="urn:microsoft.com/office/officeart/2005/8/layout/cycle6"/>
    <dgm:cxn modelId="{50262A9D-A012-45C4-8BF8-A773CFAC901B}" type="presParOf" srcId="{DCAB5EC1-986E-4AD1-9A00-386E9A9A21D4}" destId="{26BD9F8D-F11A-471C-8A0C-F2FB15893B94}" srcOrd="14" destOrd="0" presId="urn:microsoft.com/office/officeart/2005/8/layout/cycle6"/>
    <dgm:cxn modelId="{FEC2E29D-7D91-4AEF-BEF0-C75CE05CCB02}" type="presParOf" srcId="{DCAB5EC1-986E-4AD1-9A00-386E9A9A21D4}" destId="{3A6CECEF-43A3-4B61-96A5-09C622CEB0B0}" srcOrd="15" destOrd="0" presId="urn:microsoft.com/office/officeart/2005/8/layout/cycle6"/>
    <dgm:cxn modelId="{65D00476-C2CA-48F5-983C-A3934D2D12CB}" type="presParOf" srcId="{DCAB5EC1-986E-4AD1-9A00-386E9A9A21D4}" destId="{55E41EBB-DD31-4183-9EDD-27EA6941FA4C}" srcOrd="16" destOrd="0" presId="urn:microsoft.com/office/officeart/2005/8/layout/cycle6"/>
    <dgm:cxn modelId="{2C46E4D6-7AC5-4935-89C5-2522FEC8ABB4}" type="presParOf" srcId="{DCAB5EC1-986E-4AD1-9A00-386E9A9A21D4}" destId="{303CB827-68D9-4217-990C-6419C020D1DC}" srcOrd="17" destOrd="0" presId="urn:microsoft.com/office/officeart/2005/8/layout/cycle6"/>
    <dgm:cxn modelId="{7137B451-CBD5-4E2A-B958-0524D850D6FB}" type="presParOf" srcId="{DCAB5EC1-986E-4AD1-9A00-386E9A9A21D4}" destId="{515188AE-ED43-428B-8477-208D33AB32C4}" srcOrd="18" destOrd="0" presId="urn:microsoft.com/office/officeart/2005/8/layout/cycle6"/>
    <dgm:cxn modelId="{5697BDCE-0F06-4285-9299-A1C9A9BC837B}" type="presParOf" srcId="{DCAB5EC1-986E-4AD1-9A00-386E9A9A21D4}" destId="{E1F09D9F-A103-493C-BA3D-BF66782DE9C7}" srcOrd="19" destOrd="0" presId="urn:microsoft.com/office/officeart/2005/8/layout/cycle6"/>
    <dgm:cxn modelId="{4540E900-9E71-4E0B-BCF8-0BD4039F9863}" type="presParOf" srcId="{DCAB5EC1-986E-4AD1-9A00-386E9A9A21D4}" destId="{4B78F7A4-6492-496F-8A47-DC3037D0822C}" srcOrd="20" destOrd="0" presId="urn:microsoft.com/office/officeart/2005/8/layout/cycle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37DD234-EEC5-47BC-9438-9B847C54CC1E}">
      <dsp:nvSpPr>
        <dsp:cNvPr id="0" name=""/>
        <dsp:cNvSpPr/>
      </dsp:nvSpPr>
      <dsp:spPr>
        <a:xfrm>
          <a:off x="3410593" y="5013947"/>
          <a:ext cx="69838" cy="69838"/>
        </a:xfrm>
        <a:prstGeom prst="ellips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0AF7C5AF-2E5C-4081-AA0F-339AB652A34C}">
      <dsp:nvSpPr>
        <dsp:cNvPr id="0" name=""/>
        <dsp:cNvSpPr/>
      </dsp:nvSpPr>
      <dsp:spPr>
        <a:xfrm>
          <a:off x="3275320" y="5074798"/>
          <a:ext cx="69838" cy="69838"/>
        </a:xfrm>
        <a:prstGeom prst="ellipse">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5E755814-ED83-4DAF-8379-D3BB6F6F574A}">
      <dsp:nvSpPr>
        <dsp:cNvPr id="0" name=""/>
        <dsp:cNvSpPr/>
      </dsp:nvSpPr>
      <dsp:spPr>
        <a:xfrm>
          <a:off x="3138159" y="5127038"/>
          <a:ext cx="69838" cy="69838"/>
        </a:xfrm>
        <a:prstGeom prst="ellipse">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w="6350" cap="flat" cmpd="sng" algn="ctr">
          <a:solidFill>
            <a:schemeClr val="accent4">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29784BBB-3126-485E-9C8E-89E5F7BEBF7D}">
      <dsp:nvSpPr>
        <dsp:cNvPr id="0" name=""/>
        <dsp:cNvSpPr/>
      </dsp:nvSpPr>
      <dsp:spPr>
        <a:xfrm>
          <a:off x="2999740" y="5170668"/>
          <a:ext cx="69838" cy="69838"/>
        </a:xfrm>
        <a:prstGeom prst="ellipse">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w="6350" cap="flat" cmpd="sng" algn="ctr">
          <a:solidFill>
            <a:schemeClr val="accent5">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61B688C0-8AFA-4BCD-AE0C-D221BBE77237}">
      <dsp:nvSpPr>
        <dsp:cNvPr id="0" name=""/>
        <dsp:cNvSpPr/>
      </dsp:nvSpPr>
      <dsp:spPr>
        <a:xfrm>
          <a:off x="2860062" y="5205686"/>
          <a:ext cx="69838" cy="69838"/>
        </a:xfrm>
        <a:prstGeom prst="ellipse">
          <a:avLst/>
        </a:prstGeom>
        <a:gradFill rotWithShape="0">
          <a:gsLst>
            <a:gs pos="0">
              <a:schemeClr val="accent6">
                <a:hueOff val="0"/>
                <a:satOff val="0"/>
                <a:lumOff val="0"/>
                <a:alphaOff val="0"/>
                <a:satMod val="103000"/>
                <a:lumMod val="102000"/>
                <a:tint val="94000"/>
              </a:schemeClr>
            </a:gs>
            <a:gs pos="50000">
              <a:schemeClr val="accent6">
                <a:hueOff val="0"/>
                <a:satOff val="0"/>
                <a:lumOff val="0"/>
                <a:alphaOff val="0"/>
                <a:satMod val="110000"/>
                <a:lumMod val="100000"/>
                <a:shade val="100000"/>
              </a:schemeClr>
            </a:gs>
            <a:gs pos="100000">
              <a:schemeClr val="accent6">
                <a:hueOff val="0"/>
                <a:satOff val="0"/>
                <a:lumOff val="0"/>
                <a:alphaOff val="0"/>
                <a:lumMod val="99000"/>
                <a:satMod val="120000"/>
                <a:shade val="78000"/>
              </a:schemeClr>
            </a:gs>
          </a:gsLst>
          <a:lin ang="5400000" scaled="0"/>
        </a:gradFill>
        <a:ln w="6350" cap="flat" cmpd="sng" algn="ctr">
          <a:solidFill>
            <a:schemeClr val="accent6">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8A000C9B-C460-4CA0-AABE-5EE4D5979619}">
      <dsp:nvSpPr>
        <dsp:cNvPr id="0" name=""/>
        <dsp:cNvSpPr/>
      </dsp:nvSpPr>
      <dsp:spPr>
        <a:xfrm>
          <a:off x="4256210" y="4389935"/>
          <a:ext cx="69838" cy="69838"/>
        </a:xfrm>
        <a:prstGeom prst="ellips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8931FF91-D602-4BEA-BCD2-0EBE382EAAF8}">
      <dsp:nvSpPr>
        <dsp:cNvPr id="0" name=""/>
        <dsp:cNvSpPr/>
      </dsp:nvSpPr>
      <dsp:spPr>
        <a:xfrm>
          <a:off x="4139812" y="4504174"/>
          <a:ext cx="69838" cy="69838"/>
        </a:xfrm>
        <a:prstGeom prst="ellipse">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A5FCE810-FFE2-4687-8F37-1AFD837E3DC7}">
      <dsp:nvSpPr>
        <dsp:cNvPr id="0" name=""/>
        <dsp:cNvSpPr/>
      </dsp:nvSpPr>
      <dsp:spPr>
        <a:xfrm>
          <a:off x="4792899" y="3684405"/>
          <a:ext cx="69838" cy="69838"/>
        </a:xfrm>
        <a:prstGeom prst="ellipse">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w="6350" cap="flat" cmpd="sng" algn="ctr">
          <a:solidFill>
            <a:schemeClr val="accent4">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3B199658-0007-4213-BBDF-AECC98A2C38A}">
      <dsp:nvSpPr>
        <dsp:cNvPr id="0" name=""/>
        <dsp:cNvSpPr/>
      </dsp:nvSpPr>
      <dsp:spPr>
        <a:xfrm>
          <a:off x="5176698" y="2884154"/>
          <a:ext cx="69838" cy="69838"/>
        </a:xfrm>
        <a:prstGeom prst="ellipse">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w="6350" cap="flat" cmpd="sng" algn="ctr">
          <a:solidFill>
            <a:schemeClr val="accent5">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16AF753B-748E-440F-8FD5-4F172C11F3F3}">
      <dsp:nvSpPr>
        <dsp:cNvPr id="0" name=""/>
        <dsp:cNvSpPr/>
      </dsp:nvSpPr>
      <dsp:spPr>
        <a:xfrm>
          <a:off x="5413899" y="2054625"/>
          <a:ext cx="69838" cy="69838"/>
        </a:xfrm>
        <a:prstGeom prst="ellipse">
          <a:avLst/>
        </a:prstGeom>
        <a:gradFill rotWithShape="0">
          <a:gsLst>
            <a:gs pos="0">
              <a:schemeClr val="accent6">
                <a:hueOff val="0"/>
                <a:satOff val="0"/>
                <a:lumOff val="0"/>
                <a:alphaOff val="0"/>
                <a:satMod val="103000"/>
                <a:lumMod val="102000"/>
                <a:tint val="94000"/>
              </a:schemeClr>
            </a:gs>
            <a:gs pos="50000">
              <a:schemeClr val="accent6">
                <a:hueOff val="0"/>
                <a:satOff val="0"/>
                <a:lumOff val="0"/>
                <a:alphaOff val="0"/>
                <a:satMod val="110000"/>
                <a:lumMod val="100000"/>
                <a:shade val="100000"/>
              </a:schemeClr>
            </a:gs>
            <a:gs pos="100000">
              <a:schemeClr val="accent6">
                <a:hueOff val="0"/>
                <a:satOff val="0"/>
                <a:lumOff val="0"/>
                <a:alphaOff val="0"/>
                <a:lumMod val="99000"/>
                <a:satMod val="120000"/>
                <a:shade val="78000"/>
              </a:schemeClr>
            </a:gs>
          </a:gsLst>
          <a:lin ang="5400000" scaled="0"/>
        </a:gradFill>
        <a:ln w="6350" cap="flat" cmpd="sng" algn="ctr">
          <a:solidFill>
            <a:schemeClr val="accent6">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2DF5C491-281D-418B-A6C0-E2E1C31D19A0}">
      <dsp:nvSpPr>
        <dsp:cNvPr id="0" name=""/>
        <dsp:cNvSpPr/>
      </dsp:nvSpPr>
      <dsp:spPr>
        <a:xfrm>
          <a:off x="5522746" y="1237152"/>
          <a:ext cx="69838" cy="69838"/>
        </a:xfrm>
        <a:prstGeom prst="ellips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96C39181-7522-4363-A707-ACA737E9EDB1}">
      <dsp:nvSpPr>
        <dsp:cNvPr id="0" name=""/>
        <dsp:cNvSpPr/>
      </dsp:nvSpPr>
      <dsp:spPr>
        <a:xfrm>
          <a:off x="5360418" y="168237"/>
          <a:ext cx="69838" cy="69838"/>
        </a:xfrm>
        <a:prstGeom prst="ellipse">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D1AA4A0D-350A-460D-BA5E-146CEFD2C934}">
      <dsp:nvSpPr>
        <dsp:cNvPr id="0" name=""/>
        <dsp:cNvSpPr/>
      </dsp:nvSpPr>
      <dsp:spPr>
        <a:xfrm>
          <a:off x="5465491" y="87868"/>
          <a:ext cx="69838" cy="69838"/>
        </a:xfrm>
        <a:prstGeom prst="ellipse">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w="6350" cap="flat" cmpd="sng" algn="ctr">
          <a:solidFill>
            <a:schemeClr val="accent4">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BA945D5E-F5A8-48E4-AE4C-B232012090F5}">
      <dsp:nvSpPr>
        <dsp:cNvPr id="0" name=""/>
        <dsp:cNvSpPr/>
      </dsp:nvSpPr>
      <dsp:spPr>
        <a:xfrm>
          <a:off x="5570564" y="8072"/>
          <a:ext cx="69838" cy="69838"/>
        </a:xfrm>
        <a:prstGeom prst="ellipse">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w="6350" cap="flat" cmpd="sng" algn="ctr">
          <a:solidFill>
            <a:schemeClr val="accent5">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7357DCA4-D763-4A9A-AD30-CDDA06FE16D6}">
      <dsp:nvSpPr>
        <dsp:cNvPr id="0" name=""/>
        <dsp:cNvSpPr/>
      </dsp:nvSpPr>
      <dsp:spPr>
        <a:xfrm>
          <a:off x="5675008" y="87868"/>
          <a:ext cx="69838" cy="69838"/>
        </a:xfrm>
        <a:prstGeom prst="ellipse">
          <a:avLst/>
        </a:prstGeom>
        <a:gradFill rotWithShape="0">
          <a:gsLst>
            <a:gs pos="0">
              <a:schemeClr val="accent6">
                <a:hueOff val="0"/>
                <a:satOff val="0"/>
                <a:lumOff val="0"/>
                <a:alphaOff val="0"/>
                <a:satMod val="103000"/>
                <a:lumMod val="102000"/>
                <a:tint val="94000"/>
              </a:schemeClr>
            </a:gs>
            <a:gs pos="50000">
              <a:schemeClr val="accent6">
                <a:hueOff val="0"/>
                <a:satOff val="0"/>
                <a:lumOff val="0"/>
                <a:alphaOff val="0"/>
                <a:satMod val="110000"/>
                <a:lumMod val="100000"/>
                <a:shade val="100000"/>
              </a:schemeClr>
            </a:gs>
            <a:gs pos="100000">
              <a:schemeClr val="accent6">
                <a:hueOff val="0"/>
                <a:satOff val="0"/>
                <a:lumOff val="0"/>
                <a:alphaOff val="0"/>
                <a:lumMod val="99000"/>
                <a:satMod val="120000"/>
                <a:shade val="78000"/>
              </a:schemeClr>
            </a:gs>
          </a:gsLst>
          <a:lin ang="5400000" scaled="0"/>
        </a:gradFill>
        <a:ln w="6350" cap="flat" cmpd="sng" algn="ctr">
          <a:solidFill>
            <a:schemeClr val="accent6">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90550A48-E81F-4EC5-9074-EBECD7C95234}">
      <dsp:nvSpPr>
        <dsp:cNvPr id="0" name=""/>
        <dsp:cNvSpPr/>
      </dsp:nvSpPr>
      <dsp:spPr>
        <a:xfrm>
          <a:off x="5780081" y="168237"/>
          <a:ext cx="69838" cy="69838"/>
        </a:xfrm>
        <a:prstGeom prst="ellips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B1CEF206-8966-457D-B686-FEC50486A8EE}">
      <dsp:nvSpPr>
        <dsp:cNvPr id="0" name=""/>
        <dsp:cNvSpPr/>
      </dsp:nvSpPr>
      <dsp:spPr>
        <a:xfrm>
          <a:off x="5570564" y="176848"/>
          <a:ext cx="69838" cy="69838"/>
        </a:xfrm>
        <a:prstGeom prst="ellipse">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6971A744-C618-4270-8DE9-4B63F77699E5}">
      <dsp:nvSpPr>
        <dsp:cNvPr id="0" name=""/>
        <dsp:cNvSpPr/>
      </dsp:nvSpPr>
      <dsp:spPr>
        <a:xfrm>
          <a:off x="5570564" y="346198"/>
          <a:ext cx="69838" cy="69838"/>
        </a:xfrm>
        <a:prstGeom prst="ellipse">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w="6350" cap="flat" cmpd="sng" algn="ctr">
          <a:solidFill>
            <a:schemeClr val="accent4">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580AF8D2-A2EE-4BBB-AADF-28119768A91E}">
      <dsp:nvSpPr>
        <dsp:cNvPr id="0" name=""/>
        <dsp:cNvSpPr/>
      </dsp:nvSpPr>
      <dsp:spPr>
        <a:xfrm>
          <a:off x="2175679" y="5346781"/>
          <a:ext cx="2644086" cy="385828"/>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1909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0" i="0" kern="1200" dirty="0">
              <a:latin typeface="Times New Roman" panose="02020603050405020304" pitchFamily="18" charset="0"/>
              <a:cs typeface="Times New Roman" panose="02020603050405020304" pitchFamily="18" charset="0"/>
            </a:rPr>
            <a:t>Define Project Objectives</a:t>
          </a:r>
          <a:endParaRPr lang="en-US" sz="1600" b="0" kern="1200" dirty="0">
            <a:latin typeface="Times New Roman" panose="02020603050405020304" pitchFamily="18" charset="0"/>
            <a:cs typeface="Times New Roman" panose="02020603050405020304" pitchFamily="18" charset="0"/>
          </a:endParaRPr>
        </a:p>
      </dsp:txBody>
      <dsp:txXfrm>
        <a:off x="2194514" y="5365616"/>
        <a:ext cx="2606416" cy="348158"/>
      </dsp:txXfrm>
    </dsp:sp>
    <dsp:sp modelId="{7847329C-510B-4AA0-9E3A-E8A61D69709F}">
      <dsp:nvSpPr>
        <dsp:cNvPr id="0" name=""/>
        <dsp:cNvSpPr/>
      </dsp:nvSpPr>
      <dsp:spPr>
        <a:xfrm>
          <a:off x="2037965" y="5039808"/>
          <a:ext cx="524990" cy="508371"/>
        </a:xfrm>
        <a:prstGeom prst="ellipse">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a:noFill/>
        </a:ln>
        <a:effectLst/>
      </dsp:spPr>
      <dsp:style>
        <a:lnRef idx="0">
          <a:scrgbClr r="0" g="0" b="0"/>
        </a:lnRef>
        <a:fillRef idx="1">
          <a:scrgbClr r="0" g="0" b="0"/>
        </a:fillRef>
        <a:effectRef idx="2">
          <a:scrgbClr r="0" g="0" b="0"/>
        </a:effectRef>
        <a:fontRef idx="minor"/>
      </dsp:style>
    </dsp:sp>
    <dsp:sp modelId="{7AC56429-E86B-4A0A-AE63-1A375FB396FC}">
      <dsp:nvSpPr>
        <dsp:cNvPr id="0" name=""/>
        <dsp:cNvSpPr/>
      </dsp:nvSpPr>
      <dsp:spPr>
        <a:xfrm>
          <a:off x="3766446" y="4838271"/>
          <a:ext cx="2006498" cy="370672"/>
        </a:xfrm>
        <a:prstGeom prst="roundRect">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1909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0" i="0" kern="1200" dirty="0">
              <a:latin typeface="Times New Roman" panose="02020603050405020304" pitchFamily="18" charset="0"/>
              <a:cs typeface="Times New Roman" panose="02020603050405020304" pitchFamily="18" charset="0"/>
            </a:rPr>
            <a:t>Data Acquisition</a:t>
          </a:r>
          <a:endParaRPr lang="en-US" sz="1600" b="0" kern="1200" dirty="0">
            <a:latin typeface="Times New Roman" panose="02020603050405020304" pitchFamily="18" charset="0"/>
            <a:cs typeface="Times New Roman" panose="02020603050405020304" pitchFamily="18" charset="0"/>
          </a:endParaRPr>
        </a:p>
      </dsp:txBody>
      <dsp:txXfrm>
        <a:off x="3784541" y="4856366"/>
        <a:ext cx="1970308" cy="334482"/>
      </dsp:txXfrm>
    </dsp:sp>
    <dsp:sp modelId="{742BC374-5C49-4131-856E-264DD2115B8A}">
      <dsp:nvSpPr>
        <dsp:cNvPr id="0" name=""/>
        <dsp:cNvSpPr/>
      </dsp:nvSpPr>
      <dsp:spPr>
        <a:xfrm>
          <a:off x="3381786" y="4428299"/>
          <a:ext cx="699017" cy="699215"/>
        </a:xfrm>
        <a:prstGeom prst="ellipse">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a:noFill/>
        </a:ln>
        <a:effectLst/>
      </dsp:spPr>
      <dsp:style>
        <a:lnRef idx="0">
          <a:scrgbClr r="0" g="0" b="0"/>
        </a:lnRef>
        <a:fillRef idx="1">
          <a:scrgbClr r="0" g="0" b="0"/>
        </a:fillRef>
        <a:effectRef idx="2">
          <a:scrgbClr r="0" g="0" b="0"/>
        </a:effectRef>
        <a:fontRef idx="minor"/>
      </dsp:style>
    </dsp:sp>
    <dsp:sp modelId="{BE01A1C3-A0E5-4223-B985-A1F190F43E4C}">
      <dsp:nvSpPr>
        <dsp:cNvPr id="0" name=""/>
        <dsp:cNvSpPr/>
      </dsp:nvSpPr>
      <dsp:spPr>
        <a:xfrm>
          <a:off x="4514480" y="4117202"/>
          <a:ext cx="2207148" cy="405194"/>
        </a:xfrm>
        <a:prstGeom prst="roundRect">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1909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0" i="0" kern="1200" dirty="0">
              <a:latin typeface="Times New Roman" panose="02020603050405020304" pitchFamily="18" charset="0"/>
              <a:cs typeface="Times New Roman" panose="02020603050405020304" pitchFamily="18" charset="0"/>
            </a:rPr>
            <a:t>Data Exploration</a:t>
          </a:r>
          <a:endParaRPr lang="en-US" sz="1600" b="0" kern="1200" dirty="0">
            <a:latin typeface="Times New Roman" panose="02020603050405020304" pitchFamily="18" charset="0"/>
            <a:cs typeface="Times New Roman" panose="02020603050405020304" pitchFamily="18" charset="0"/>
          </a:endParaRPr>
        </a:p>
      </dsp:txBody>
      <dsp:txXfrm>
        <a:off x="4534260" y="4136982"/>
        <a:ext cx="2167588" cy="365634"/>
      </dsp:txXfrm>
    </dsp:sp>
    <dsp:sp modelId="{85970BE3-356E-42AC-993A-2C0FD64B2FE7}">
      <dsp:nvSpPr>
        <dsp:cNvPr id="0" name=""/>
        <dsp:cNvSpPr/>
      </dsp:nvSpPr>
      <dsp:spPr>
        <a:xfrm>
          <a:off x="4176304" y="3724491"/>
          <a:ext cx="699017" cy="699215"/>
        </a:xfrm>
        <a:prstGeom prst="ellipse">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a:noFill/>
        </a:ln>
        <a:effectLst/>
      </dsp:spPr>
      <dsp:style>
        <a:lnRef idx="0">
          <a:scrgbClr r="0" g="0" b="0"/>
        </a:lnRef>
        <a:fillRef idx="1">
          <a:scrgbClr r="0" g="0" b="0"/>
        </a:fillRef>
        <a:effectRef idx="2">
          <a:scrgbClr r="0" g="0" b="0"/>
        </a:effectRef>
        <a:fontRef idx="minor"/>
      </dsp:style>
    </dsp:sp>
    <dsp:sp modelId="{2018D45D-E715-4592-A371-943FD6E938CF}">
      <dsp:nvSpPr>
        <dsp:cNvPr id="0" name=""/>
        <dsp:cNvSpPr/>
      </dsp:nvSpPr>
      <dsp:spPr>
        <a:xfrm>
          <a:off x="4960568" y="3360312"/>
          <a:ext cx="2207148" cy="367843"/>
        </a:xfrm>
        <a:prstGeom prst="round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1909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0" kern="1200" dirty="0">
              <a:latin typeface="Times New Roman" panose="02020603050405020304" pitchFamily="18" charset="0"/>
              <a:cs typeface="Times New Roman" panose="02020603050405020304" pitchFamily="18" charset="0"/>
            </a:rPr>
            <a:t>Data Preparation</a:t>
          </a:r>
        </a:p>
      </dsp:txBody>
      <dsp:txXfrm>
        <a:off x="4978525" y="3378269"/>
        <a:ext cx="2171234" cy="331929"/>
      </dsp:txXfrm>
    </dsp:sp>
    <dsp:sp modelId="{6FA69E3D-FE80-4D97-A2D7-C132299FAF52}">
      <dsp:nvSpPr>
        <dsp:cNvPr id="0" name=""/>
        <dsp:cNvSpPr/>
      </dsp:nvSpPr>
      <dsp:spPr>
        <a:xfrm>
          <a:off x="4622392" y="2949499"/>
          <a:ext cx="699017" cy="699215"/>
        </a:xfrm>
        <a:prstGeom prst="ellipse">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a:ln>
          <a:noFill/>
        </a:ln>
        <a:effectLst/>
      </dsp:spPr>
      <dsp:style>
        <a:lnRef idx="0">
          <a:scrgbClr r="0" g="0" b="0"/>
        </a:lnRef>
        <a:fillRef idx="1">
          <a:scrgbClr r="0" g="0" b="0"/>
        </a:fillRef>
        <a:effectRef idx="2">
          <a:scrgbClr r="0" g="0" b="0"/>
        </a:effectRef>
        <a:fontRef idx="minor"/>
      </dsp:style>
    </dsp:sp>
    <dsp:sp modelId="{7645FCD7-4574-4B8A-BA93-AEDF2FAA9559}">
      <dsp:nvSpPr>
        <dsp:cNvPr id="0" name=""/>
        <dsp:cNvSpPr/>
      </dsp:nvSpPr>
      <dsp:spPr>
        <a:xfrm>
          <a:off x="5411985" y="2500403"/>
          <a:ext cx="2344905" cy="446975"/>
        </a:xfrm>
        <a:prstGeom prst="roundRect">
          <a:avLst/>
        </a:prstGeom>
        <a:gradFill rotWithShape="0">
          <a:gsLst>
            <a:gs pos="0">
              <a:schemeClr val="accent6">
                <a:hueOff val="0"/>
                <a:satOff val="0"/>
                <a:lumOff val="0"/>
                <a:alphaOff val="0"/>
                <a:satMod val="103000"/>
                <a:lumMod val="102000"/>
                <a:tint val="94000"/>
              </a:schemeClr>
            </a:gs>
            <a:gs pos="50000">
              <a:schemeClr val="accent6">
                <a:hueOff val="0"/>
                <a:satOff val="0"/>
                <a:lumOff val="0"/>
                <a:alphaOff val="0"/>
                <a:satMod val="110000"/>
                <a:lumMod val="100000"/>
                <a:shade val="100000"/>
              </a:schemeClr>
            </a:gs>
            <a:gs pos="100000">
              <a:schemeClr val="accent6">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1909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0" i="0" kern="1200" dirty="0">
              <a:latin typeface="Times New Roman" panose="02020603050405020304" pitchFamily="18" charset="0"/>
              <a:cs typeface="Times New Roman" panose="02020603050405020304" pitchFamily="18" charset="0"/>
            </a:rPr>
            <a:t>Machine learning Model</a:t>
          </a:r>
          <a:endParaRPr lang="en-US" sz="1600" b="0" kern="1200" dirty="0">
            <a:latin typeface="Times New Roman" panose="02020603050405020304" pitchFamily="18" charset="0"/>
            <a:cs typeface="Times New Roman" panose="02020603050405020304" pitchFamily="18" charset="0"/>
          </a:endParaRPr>
        </a:p>
      </dsp:txBody>
      <dsp:txXfrm>
        <a:off x="5433805" y="2522223"/>
        <a:ext cx="2301265" cy="403335"/>
      </dsp:txXfrm>
    </dsp:sp>
    <dsp:sp modelId="{BA02ABD7-33C5-459C-BE3D-C4757C62C536}">
      <dsp:nvSpPr>
        <dsp:cNvPr id="0" name=""/>
        <dsp:cNvSpPr/>
      </dsp:nvSpPr>
      <dsp:spPr>
        <a:xfrm>
          <a:off x="5008072" y="2128581"/>
          <a:ext cx="699017" cy="699215"/>
        </a:xfrm>
        <a:prstGeom prst="ellipse">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a:fillRect/>
          </a:stretch>
        </a:blipFill>
        <a:ln>
          <a:noFill/>
        </a:ln>
        <a:effectLst/>
      </dsp:spPr>
      <dsp:style>
        <a:lnRef idx="0">
          <a:scrgbClr r="0" g="0" b="0"/>
        </a:lnRef>
        <a:fillRef idx="1">
          <a:scrgbClr r="0" g="0" b="0"/>
        </a:fillRef>
        <a:effectRef idx="2">
          <a:scrgbClr r="0" g="0" b="0"/>
        </a:effectRef>
        <a:fontRef idx="minor"/>
      </dsp:style>
    </dsp:sp>
    <dsp:sp modelId="{B5F5BAA6-27F1-44CE-A67E-F7CF14C7FC1C}">
      <dsp:nvSpPr>
        <dsp:cNvPr id="0" name=""/>
        <dsp:cNvSpPr/>
      </dsp:nvSpPr>
      <dsp:spPr>
        <a:xfrm>
          <a:off x="5375029" y="1718137"/>
          <a:ext cx="2377361" cy="381152"/>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1909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0" i="0" kern="1200">
              <a:latin typeface="Times New Roman" panose="02020603050405020304" pitchFamily="18" charset="0"/>
              <a:cs typeface="Times New Roman" panose="02020603050405020304" pitchFamily="18" charset="0"/>
            </a:rPr>
            <a:t>Train</a:t>
          </a:r>
          <a:endParaRPr lang="en-US" sz="1600" b="0" kern="1200" dirty="0">
            <a:latin typeface="Times New Roman" panose="02020603050405020304" pitchFamily="18" charset="0"/>
            <a:cs typeface="Times New Roman" panose="02020603050405020304" pitchFamily="18" charset="0"/>
          </a:endParaRPr>
        </a:p>
      </dsp:txBody>
      <dsp:txXfrm>
        <a:off x="5393635" y="1736743"/>
        <a:ext cx="2340149" cy="343940"/>
      </dsp:txXfrm>
    </dsp:sp>
    <dsp:sp modelId="{B4338568-367B-44B1-A722-6273D13E2D86}">
      <dsp:nvSpPr>
        <dsp:cNvPr id="0" name=""/>
        <dsp:cNvSpPr/>
      </dsp:nvSpPr>
      <dsp:spPr>
        <a:xfrm>
          <a:off x="5121960" y="1313405"/>
          <a:ext cx="699017" cy="699215"/>
        </a:xfrm>
        <a:prstGeom prst="ellipse">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rcRect/>
          <a:stretch>
            <a:fillRect/>
          </a:stretch>
        </a:blipFill>
        <a:ln>
          <a:noFill/>
        </a:ln>
        <a:effectLst/>
      </dsp:spPr>
      <dsp:style>
        <a:lnRef idx="0">
          <a:scrgbClr r="0" g="0" b="0"/>
        </a:lnRef>
        <a:fillRef idx="1">
          <a:scrgbClr r="0" g="0" b="0"/>
        </a:fillRef>
        <a:effectRef idx="2">
          <a:scrgbClr r="0" g="0" b="0"/>
        </a:effectRef>
        <a:fontRef idx="minor"/>
      </dsp:style>
    </dsp:sp>
    <dsp:sp modelId="{6896D137-C2BF-42B6-8BCC-A1AAED4FE3D5}">
      <dsp:nvSpPr>
        <dsp:cNvPr id="0" name=""/>
        <dsp:cNvSpPr/>
      </dsp:nvSpPr>
      <dsp:spPr>
        <a:xfrm>
          <a:off x="5601760" y="1021352"/>
          <a:ext cx="2121461" cy="337545"/>
        </a:xfrm>
        <a:prstGeom prst="roundRect">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1909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0" kern="1200" dirty="0">
              <a:latin typeface="Times New Roman" panose="02020603050405020304" pitchFamily="18" charset="0"/>
              <a:cs typeface="Times New Roman" panose="02020603050405020304" pitchFamily="18" charset="0"/>
            </a:rPr>
            <a:t>Evaluate</a:t>
          </a:r>
        </a:p>
      </dsp:txBody>
      <dsp:txXfrm>
        <a:off x="5618238" y="1037830"/>
        <a:ext cx="2088505" cy="304589"/>
      </dsp:txXfrm>
    </dsp:sp>
    <dsp:sp modelId="{97AA464F-17D0-4A49-88A0-5B680A24C6A0}">
      <dsp:nvSpPr>
        <dsp:cNvPr id="0" name=""/>
        <dsp:cNvSpPr/>
      </dsp:nvSpPr>
      <dsp:spPr>
        <a:xfrm>
          <a:off x="5220741" y="608265"/>
          <a:ext cx="699017" cy="699215"/>
        </a:xfrm>
        <a:prstGeom prst="ellipse">
          <a:avLst/>
        </a:prstGeom>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rcRect/>
          <a:stretch>
            <a:fillRect/>
          </a:stretch>
        </a:blipFill>
        <a:ln>
          <a:noFill/>
        </a:ln>
        <a:effectLst/>
      </dsp:spPr>
      <dsp:style>
        <a:lnRef idx="0">
          <a:scrgbClr r="0" g="0" b="0"/>
        </a:lnRef>
        <a:fillRef idx="1">
          <a:scrgbClr r="0" g="0" b="0"/>
        </a:fillRef>
        <a:effectRef idx="2">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B562BF1-5892-4A16-A6A6-E41E6FEFC275}">
      <dsp:nvSpPr>
        <dsp:cNvPr id="0" name=""/>
        <dsp:cNvSpPr/>
      </dsp:nvSpPr>
      <dsp:spPr>
        <a:xfrm rot="10800000">
          <a:off x="1407592" y="498"/>
          <a:ext cx="5105932" cy="486048"/>
        </a:xfrm>
        <a:prstGeom prst="homePlate">
          <a:avLst/>
        </a:prstGeom>
        <a:solidFill>
          <a:schemeClr val="lt1"/>
        </a:solidFill>
        <a:ln w="12700" cap="flat" cmpd="sng" algn="ctr">
          <a:solidFill>
            <a:schemeClr val="accent5"/>
          </a:solidFill>
          <a:prstDash val="solid"/>
          <a:miter lim="800000"/>
        </a:ln>
        <a:effectLst/>
      </dsp:spPr>
      <dsp:style>
        <a:lnRef idx="2">
          <a:schemeClr val="accent5"/>
        </a:lnRef>
        <a:fillRef idx="1">
          <a:schemeClr val="lt1"/>
        </a:fillRef>
        <a:effectRef idx="0">
          <a:schemeClr val="accent5"/>
        </a:effectRef>
        <a:fontRef idx="minor">
          <a:schemeClr val="dk1"/>
        </a:fontRef>
      </dsp:style>
      <dsp:txBody>
        <a:bodyPr spcFirstLastPara="0" vert="horz" wrap="square" lIns="214334" tIns="83820" rIns="156464" bIns="83820" numCol="1" spcCol="1270" anchor="ctr" anchorCtr="0">
          <a:noAutofit/>
        </a:bodyPr>
        <a:lstStyle/>
        <a:p>
          <a:pPr marL="0" lvl="0" indent="0" algn="l" defTabSz="977900">
            <a:lnSpc>
              <a:spcPct val="90000"/>
            </a:lnSpc>
            <a:spcBef>
              <a:spcPct val="0"/>
            </a:spcBef>
            <a:spcAft>
              <a:spcPct val="35000"/>
            </a:spcAft>
            <a:buNone/>
          </a:pPr>
          <a:r>
            <a:rPr lang="en-US" sz="2200" b="0" kern="1200" cap="none" spc="0" dirty="0">
              <a:ln w="0"/>
              <a:solidFill>
                <a:schemeClr val="tx1"/>
              </a:solidFill>
              <a:effectLst>
                <a:outerShdw blurRad="38100" dist="19050" dir="2700000" algn="tl" rotWithShape="0">
                  <a:schemeClr val="dk1">
                    <a:alpha val="40000"/>
                  </a:schemeClr>
                </a:outerShdw>
              </a:effectLst>
            </a:rPr>
            <a:t>Introduction</a:t>
          </a:r>
        </a:p>
      </dsp:txBody>
      <dsp:txXfrm rot="10800000">
        <a:off x="1529104" y="498"/>
        <a:ext cx="4984420" cy="486048"/>
      </dsp:txXfrm>
    </dsp:sp>
    <dsp:sp modelId="{31CA311E-0E37-4910-974D-3BC0ADD6E98B}">
      <dsp:nvSpPr>
        <dsp:cNvPr id="0" name=""/>
        <dsp:cNvSpPr/>
      </dsp:nvSpPr>
      <dsp:spPr>
        <a:xfrm>
          <a:off x="1164568" y="498"/>
          <a:ext cx="486048" cy="486048"/>
        </a:xfrm>
        <a:prstGeom prst="ellipse">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199F59C-8384-4015-B9BD-8B06D8ACB170}">
      <dsp:nvSpPr>
        <dsp:cNvPr id="0" name=""/>
        <dsp:cNvSpPr/>
      </dsp:nvSpPr>
      <dsp:spPr>
        <a:xfrm rot="10800000">
          <a:off x="1407592" y="631635"/>
          <a:ext cx="5105932" cy="486048"/>
        </a:xfrm>
        <a:prstGeom prst="homePlate">
          <a:avLst/>
        </a:prstGeom>
        <a:solidFill>
          <a:schemeClr val="lt1"/>
        </a:solidFill>
        <a:ln w="12700" cap="flat" cmpd="sng" algn="ctr">
          <a:solidFill>
            <a:schemeClr val="accent5"/>
          </a:solidFill>
          <a:prstDash val="solid"/>
          <a:miter lim="800000"/>
        </a:ln>
        <a:effectLst/>
      </dsp:spPr>
      <dsp:style>
        <a:lnRef idx="2">
          <a:schemeClr val="accent5"/>
        </a:lnRef>
        <a:fillRef idx="1">
          <a:schemeClr val="lt1"/>
        </a:fillRef>
        <a:effectRef idx="0">
          <a:schemeClr val="accent5"/>
        </a:effectRef>
        <a:fontRef idx="minor">
          <a:schemeClr val="dk1"/>
        </a:fontRef>
      </dsp:style>
      <dsp:txBody>
        <a:bodyPr spcFirstLastPara="0" vert="horz" wrap="square" lIns="214334" tIns="83820" rIns="156464" bIns="83820" numCol="1" spcCol="1270" anchor="ctr" anchorCtr="0">
          <a:noAutofit/>
        </a:bodyPr>
        <a:lstStyle/>
        <a:p>
          <a:pPr marL="0" lvl="0" indent="0" algn="l" defTabSz="977900">
            <a:lnSpc>
              <a:spcPct val="90000"/>
            </a:lnSpc>
            <a:spcBef>
              <a:spcPct val="0"/>
            </a:spcBef>
            <a:spcAft>
              <a:spcPct val="35000"/>
            </a:spcAft>
            <a:buNone/>
          </a:pPr>
          <a:r>
            <a:rPr lang="en-US" sz="2200" b="0" kern="1200" cap="none" spc="0" dirty="0">
              <a:ln w="0"/>
              <a:solidFill>
                <a:schemeClr val="tx1"/>
              </a:solidFill>
              <a:effectLst>
                <a:outerShdw blurRad="38100" dist="19050" dir="2700000" algn="tl" rotWithShape="0">
                  <a:schemeClr val="dk1">
                    <a:alpha val="40000"/>
                  </a:schemeClr>
                </a:outerShdw>
              </a:effectLst>
            </a:rPr>
            <a:t>CSV</a:t>
          </a:r>
          <a:endParaRPr lang="ar-EG" sz="2200" b="0" kern="1200" cap="none" spc="0" dirty="0">
            <a:ln w="0"/>
            <a:solidFill>
              <a:schemeClr val="tx1"/>
            </a:solidFill>
            <a:effectLst>
              <a:outerShdw blurRad="38100" dist="19050" dir="2700000" algn="tl" rotWithShape="0">
                <a:schemeClr val="dk1">
                  <a:alpha val="40000"/>
                </a:schemeClr>
              </a:outerShdw>
            </a:effectLst>
          </a:endParaRPr>
        </a:p>
      </dsp:txBody>
      <dsp:txXfrm rot="10800000">
        <a:off x="1529104" y="631635"/>
        <a:ext cx="4984420" cy="486048"/>
      </dsp:txXfrm>
    </dsp:sp>
    <dsp:sp modelId="{6A677B3C-2A2B-4CDF-A21B-2487E42CFE64}">
      <dsp:nvSpPr>
        <dsp:cNvPr id="0" name=""/>
        <dsp:cNvSpPr/>
      </dsp:nvSpPr>
      <dsp:spPr>
        <a:xfrm>
          <a:off x="1164568" y="631635"/>
          <a:ext cx="486048" cy="486048"/>
        </a:xfrm>
        <a:prstGeom prst="ellipse">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6295756-E5B4-44D0-8E84-81560A5B7476}">
      <dsp:nvSpPr>
        <dsp:cNvPr id="0" name=""/>
        <dsp:cNvSpPr/>
      </dsp:nvSpPr>
      <dsp:spPr>
        <a:xfrm rot="10800000">
          <a:off x="1407592" y="1262772"/>
          <a:ext cx="5105932" cy="486048"/>
        </a:xfrm>
        <a:prstGeom prst="homePlate">
          <a:avLst/>
        </a:prstGeom>
        <a:solidFill>
          <a:schemeClr val="lt1"/>
        </a:solidFill>
        <a:ln w="12700" cap="flat" cmpd="sng" algn="ctr">
          <a:solidFill>
            <a:schemeClr val="accent5"/>
          </a:solidFill>
          <a:prstDash val="solid"/>
          <a:miter lim="800000"/>
        </a:ln>
        <a:effectLst/>
      </dsp:spPr>
      <dsp:style>
        <a:lnRef idx="2">
          <a:schemeClr val="accent5"/>
        </a:lnRef>
        <a:fillRef idx="1">
          <a:schemeClr val="lt1"/>
        </a:fillRef>
        <a:effectRef idx="0">
          <a:schemeClr val="accent5"/>
        </a:effectRef>
        <a:fontRef idx="minor">
          <a:schemeClr val="dk1"/>
        </a:fontRef>
      </dsp:style>
      <dsp:txBody>
        <a:bodyPr spcFirstLastPara="0" vert="horz" wrap="square" lIns="214334" tIns="83820" rIns="156464" bIns="83820" numCol="1" spcCol="1270" anchor="ctr" anchorCtr="0">
          <a:noAutofit/>
        </a:bodyPr>
        <a:lstStyle/>
        <a:p>
          <a:pPr marL="0" lvl="0" indent="0" algn="l" defTabSz="977900">
            <a:lnSpc>
              <a:spcPct val="90000"/>
            </a:lnSpc>
            <a:spcBef>
              <a:spcPct val="0"/>
            </a:spcBef>
            <a:spcAft>
              <a:spcPct val="35000"/>
            </a:spcAft>
            <a:buNone/>
          </a:pPr>
          <a:r>
            <a:rPr lang="en-US" sz="2200" b="0" kern="1200" cap="none" spc="0" dirty="0">
              <a:ln w="0"/>
              <a:solidFill>
                <a:schemeClr val="tx1"/>
              </a:solidFill>
              <a:effectLst>
                <a:outerShdw blurRad="38100" dist="19050" dir="2700000" algn="tl" rotWithShape="0">
                  <a:schemeClr val="dk1">
                    <a:alpha val="40000"/>
                  </a:schemeClr>
                </a:outerShdw>
              </a:effectLst>
            </a:rPr>
            <a:t>XML</a:t>
          </a:r>
          <a:endParaRPr lang="ar-EG" sz="2200" b="0" kern="1200" cap="none" spc="0" dirty="0">
            <a:ln w="0"/>
            <a:solidFill>
              <a:schemeClr val="tx1"/>
            </a:solidFill>
            <a:effectLst>
              <a:outerShdw blurRad="38100" dist="19050" dir="2700000" algn="tl" rotWithShape="0">
                <a:schemeClr val="dk1">
                  <a:alpha val="40000"/>
                </a:schemeClr>
              </a:outerShdw>
            </a:effectLst>
          </a:endParaRPr>
        </a:p>
      </dsp:txBody>
      <dsp:txXfrm rot="10800000">
        <a:off x="1529104" y="1262772"/>
        <a:ext cx="4984420" cy="486048"/>
      </dsp:txXfrm>
    </dsp:sp>
    <dsp:sp modelId="{C69875F6-DA8B-442F-9883-9F79EB44F4EC}">
      <dsp:nvSpPr>
        <dsp:cNvPr id="0" name=""/>
        <dsp:cNvSpPr/>
      </dsp:nvSpPr>
      <dsp:spPr>
        <a:xfrm>
          <a:off x="1164568" y="1262772"/>
          <a:ext cx="486048" cy="486048"/>
        </a:xfrm>
        <a:prstGeom prst="ellipse">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7AD6E70-E490-43A2-926F-12580624E899}">
      <dsp:nvSpPr>
        <dsp:cNvPr id="0" name=""/>
        <dsp:cNvSpPr/>
      </dsp:nvSpPr>
      <dsp:spPr>
        <a:xfrm rot="10800000">
          <a:off x="1407592" y="1893909"/>
          <a:ext cx="5105932" cy="486048"/>
        </a:xfrm>
        <a:prstGeom prst="homePlate">
          <a:avLst/>
        </a:prstGeom>
        <a:solidFill>
          <a:schemeClr val="lt1"/>
        </a:solidFill>
        <a:ln w="12700" cap="flat" cmpd="sng" algn="ctr">
          <a:solidFill>
            <a:schemeClr val="accent5"/>
          </a:solidFill>
          <a:prstDash val="solid"/>
          <a:miter lim="800000"/>
        </a:ln>
        <a:effectLst/>
      </dsp:spPr>
      <dsp:style>
        <a:lnRef idx="2">
          <a:schemeClr val="accent5"/>
        </a:lnRef>
        <a:fillRef idx="1">
          <a:schemeClr val="lt1"/>
        </a:fillRef>
        <a:effectRef idx="0">
          <a:schemeClr val="accent5"/>
        </a:effectRef>
        <a:fontRef idx="minor">
          <a:schemeClr val="dk1"/>
        </a:fontRef>
      </dsp:style>
      <dsp:txBody>
        <a:bodyPr spcFirstLastPara="0" vert="horz" wrap="square" lIns="214334" tIns="83820" rIns="156464" bIns="83820" numCol="1" spcCol="1270" anchor="ctr" anchorCtr="0">
          <a:noAutofit/>
        </a:bodyPr>
        <a:lstStyle/>
        <a:p>
          <a:pPr marL="0" lvl="0" indent="0" algn="l" defTabSz="977900">
            <a:lnSpc>
              <a:spcPct val="90000"/>
            </a:lnSpc>
            <a:spcBef>
              <a:spcPct val="0"/>
            </a:spcBef>
            <a:spcAft>
              <a:spcPct val="35000"/>
            </a:spcAft>
            <a:buNone/>
          </a:pPr>
          <a:r>
            <a:rPr lang="en-US" sz="2200" b="0" kern="1200" cap="none" spc="0" dirty="0">
              <a:ln w="0"/>
              <a:solidFill>
                <a:schemeClr val="tx1"/>
              </a:solidFill>
              <a:effectLst>
                <a:outerShdw blurRad="38100" dist="19050" dir="2700000" algn="tl" rotWithShape="0">
                  <a:schemeClr val="dk1">
                    <a:alpha val="40000"/>
                  </a:schemeClr>
                </a:outerShdw>
              </a:effectLst>
            </a:rPr>
            <a:t>XSD</a:t>
          </a:r>
          <a:endParaRPr lang="ar-EG" sz="2200" b="0" kern="1200" cap="none" spc="0" dirty="0">
            <a:ln w="0"/>
            <a:solidFill>
              <a:schemeClr val="tx1"/>
            </a:solidFill>
            <a:effectLst>
              <a:outerShdw blurRad="38100" dist="19050" dir="2700000" algn="tl" rotWithShape="0">
                <a:schemeClr val="dk1">
                  <a:alpha val="40000"/>
                </a:schemeClr>
              </a:outerShdw>
            </a:effectLst>
          </a:endParaRPr>
        </a:p>
      </dsp:txBody>
      <dsp:txXfrm rot="10800000">
        <a:off x="1529104" y="1893909"/>
        <a:ext cx="4984420" cy="486048"/>
      </dsp:txXfrm>
    </dsp:sp>
    <dsp:sp modelId="{250BDB9A-5638-4DA5-A32A-067CFA8CBDA6}">
      <dsp:nvSpPr>
        <dsp:cNvPr id="0" name=""/>
        <dsp:cNvSpPr/>
      </dsp:nvSpPr>
      <dsp:spPr>
        <a:xfrm>
          <a:off x="1164568" y="1893909"/>
          <a:ext cx="486048" cy="486048"/>
        </a:xfrm>
        <a:prstGeom prst="ellipse">
          <a:avLst/>
        </a:prstGeom>
        <a:blipFill>
          <a:blip xmlns:r="http://schemas.openxmlformats.org/officeDocument/2006/relationships" r:embed="rId7">
            <a:extLst>
              <a:ext uri="{96DAC541-7B7A-43D3-8B79-37D633B846F1}">
                <asvg:svgBlip xmlns:asvg="http://schemas.microsoft.com/office/drawing/2016/SVG/main" r:embed="rId8"/>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7FD88B5-3141-4701-9531-95F34CF9B221}">
      <dsp:nvSpPr>
        <dsp:cNvPr id="0" name=""/>
        <dsp:cNvSpPr/>
      </dsp:nvSpPr>
      <dsp:spPr>
        <a:xfrm rot="10800000">
          <a:off x="1407592" y="2525046"/>
          <a:ext cx="5105932" cy="486048"/>
        </a:xfrm>
        <a:prstGeom prst="homePlate">
          <a:avLst/>
        </a:prstGeom>
        <a:solidFill>
          <a:schemeClr val="lt1"/>
        </a:solidFill>
        <a:ln w="12700" cap="flat" cmpd="sng" algn="ctr">
          <a:solidFill>
            <a:schemeClr val="accent5"/>
          </a:solidFill>
          <a:prstDash val="solid"/>
          <a:miter lim="800000"/>
        </a:ln>
        <a:effectLst/>
      </dsp:spPr>
      <dsp:style>
        <a:lnRef idx="2">
          <a:schemeClr val="accent5"/>
        </a:lnRef>
        <a:fillRef idx="1">
          <a:schemeClr val="lt1"/>
        </a:fillRef>
        <a:effectRef idx="0">
          <a:schemeClr val="accent5"/>
        </a:effectRef>
        <a:fontRef idx="minor">
          <a:schemeClr val="dk1"/>
        </a:fontRef>
      </dsp:style>
      <dsp:txBody>
        <a:bodyPr spcFirstLastPara="0" vert="horz" wrap="square" lIns="214334" tIns="83820" rIns="156464" bIns="83820" numCol="1" spcCol="1270" anchor="ctr" anchorCtr="0">
          <a:noAutofit/>
        </a:bodyPr>
        <a:lstStyle/>
        <a:p>
          <a:pPr marL="0" lvl="0" indent="0" algn="l" defTabSz="977900">
            <a:lnSpc>
              <a:spcPct val="90000"/>
            </a:lnSpc>
            <a:spcBef>
              <a:spcPct val="0"/>
            </a:spcBef>
            <a:spcAft>
              <a:spcPct val="35000"/>
            </a:spcAft>
            <a:buNone/>
          </a:pPr>
          <a:r>
            <a:rPr lang="en-US" sz="2200" b="0" kern="1200" cap="none" spc="0" dirty="0">
              <a:ln w="0"/>
              <a:solidFill>
                <a:schemeClr val="tx1"/>
              </a:solidFill>
              <a:effectLst>
                <a:outerShdw blurRad="38100" dist="19050" dir="2700000" algn="tl" rotWithShape="0">
                  <a:schemeClr val="dk1">
                    <a:alpha val="40000"/>
                  </a:schemeClr>
                </a:outerShdw>
              </a:effectLst>
            </a:rPr>
            <a:t>XSLT</a:t>
          </a:r>
          <a:endParaRPr lang="ar-EG" sz="2200" b="0" kern="1200" cap="none" spc="0" dirty="0">
            <a:ln w="0"/>
            <a:solidFill>
              <a:schemeClr val="tx1"/>
            </a:solidFill>
            <a:effectLst>
              <a:outerShdw blurRad="38100" dist="19050" dir="2700000" algn="tl" rotWithShape="0">
                <a:schemeClr val="dk1">
                  <a:alpha val="40000"/>
                </a:schemeClr>
              </a:outerShdw>
            </a:effectLst>
          </a:endParaRPr>
        </a:p>
      </dsp:txBody>
      <dsp:txXfrm rot="10800000">
        <a:off x="1529104" y="2525046"/>
        <a:ext cx="4984420" cy="486048"/>
      </dsp:txXfrm>
    </dsp:sp>
    <dsp:sp modelId="{199C13FA-198E-4720-BEB8-A38FED464514}">
      <dsp:nvSpPr>
        <dsp:cNvPr id="0" name=""/>
        <dsp:cNvSpPr/>
      </dsp:nvSpPr>
      <dsp:spPr>
        <a:xfrm>
          <a:off x="1164568" y="2525046"/>
          <a:ext cx="486048" cy="486048"/>
        </a:xfrm>
        <a:prstGeom prst="ellipse">
          <a:avLst/>
        </a:prstGeom>
        <a:blipFill>
          <a:blip xmlns:r="http://schemas.openxmlformats.org/officeDocument/2006/relationships" r:embed="rId9">
            <a:extLst>
              <a:ext uri="{96DAC541-7B7A-43D3-8B79-37D633B846F1}">
                <asvg:svgBlip xmlns:asvg="http://schemas.microsoft.com/office/drawing/2016/SVG/main" r:embed="rId10"/>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0F565F1-330D-46F1-8682-D21BA0A191C3}">
      <dsp:nvSpPr>
        <dsp:cNvPr id="0" name=""/>
        <dsp:cNvSpPr/>
      </dsp:nvSpPr>
      <dsp:spPr>
        <a:xfrm rot="10800000">
          <a:off x="1407592" y="3156183"/>
          <a:ext cx="5105932" cy="486048"/>
        </a:xfrm>
        <a:prstGeom prst="homePlate">
          <a:avLst/>
        </a:prstGeom>
        <a:solidFill>
          <a:schemeClr val="lt1"/>
        </a:solidFill>
        <a:ln w="12700" cap="flat" cmpd="sng" algn="ctr">
          <a:solidFill>
            <a:schemeClr val="accent5"/>
          </a:solidFill>
          <a:prstDash val="solid"/>
          <a:miter lim="800000"/>
        </a:ln>
        <a:effectLst/>
      </dsp:spPr>
      <dsp:style>
        <a:lnRef idx="2">
          <a:schemeClr val="accent5"/>
        </a:lnRef>
        <a:fillRef idx="1">
          <a:schemeClr val="lt1"/>
        </a:fillRef>
        <a:effectRef idx="0">
          <a:schemeClr val="accent5"/>
        </a:effectRef>
        <a:fontRef idx="minor">
          <a:schemeClr val="dk1"/>
        </a:fontRef>
      </dsp:style>
      <dsp:txBody>
        <a:bodyPr spcFirstLastPara="0" vert="horz" wrap="square" lIns="214334" tIns="83820" rIns="156464" bIns="83820" numCol="1" spcCol="1270" anchor="ctr" anchorCtr="0">
          <a:noAutofit/>
        </a:bodyPr>
        <a:lstStyle/>
        <a:p>
          <a:pPr marL="0" lvl="0" indent="0" algn="l" defTabSz="977900">
            <a:lnSpc>
              <a:spcPct val="90000"/>
            </a:lnSpc>
            <a:spcBef>
              <a:spcPct val="0"/>
            </a:spcBef>
            <a:spcAft>
              <a:spcPct val="35000"/>
            </a:spcAft>
            <a:buNone/>
          </a:pPr>
          <a:r>
            <a:rPr lang="en-US" sz="2200" b="0" kern="1200" cap="none" spc="0" dirty="0">
              <a:ln w="0"/>
              <a:solidFill>
                <a:schemeClr val="tx1"/>
              </a:solidFill>
              <a:effectLst>
                <a:outerShdw blurRad="38100" dist="19050" dir="2700000" algn="tl" rotWithShape="0">
                  <a:schemeClr val="dk1">
                    <a:alpha val="40000"/>
                  </a:schemeClr>
                </a:outerShdw>
              </a:effectLst>
            </a:rPr>
            <a:t>JSON</a:t>
          </a:r>
          <a:endParaRPr lang="ar-EG" sz="2200" b="0" kern="1200" cap="none" spc="0" dirty="0">
            <a:ln w="0"/>
            <a:solidFill>
              <a:schemeClr val="tx1"/>
            </a:solidFill>
            <a:effectLst>
              <a:outerShdw blurRad="38100" dist="19050" dir="2700000" algn="tl" rotWithShape="0">
                <a:schemeClr val="dk1">
                  <a:alpha val="40000"/>
                </a:schemeClr>
              </a:outerShdw>
            </a:effectLst>
          </a:endParaRPr>
        </a:p>
      </dsp:txBody>
      <dsp:txXfrm rot="10800000">
        <a:off x="1529104" y="3156183"/>
        <a:ext cx="4984420" cy="486048"/>
      </dsp:txXfrm>
    </dsp:sp>
    <dsp:sp modelId="{2427F05D-C855-4049-9A90-D414CF5231EA}">
      <dsp:nvSpPr>
        <dsp:cNvPr id="0" name=""/>
        <dsp:cNvSpPr/>
      </dsp:nvSpPr>
      <dsp:spPr>
        <a:xfrm>
          <a:off x="1164568" y="3156183"/>
          <a:ext cx="486048" cy="486048"/>
        </a:xfrm>
        <a:prstGeom prst="ellipse">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1E20A964-5EEC-4029-BFD5-4B0036DB5981}">
      <dsp:nvSpPr>
        <dsp:cNvPr id="0" name=""/>
        <dsp:cNvSpPr/>
      </dsp:nvSpPr>
      <dsp:spPr>
        <a:xfrm rot="10800000">
          <a:off x="1407592" y="3787320"/>
          <a:ext cx="5105932" cy="486048"/>
        </a:xfrm>
        <a:prstGeom prst="homePlate">
          <a:avLst/>
        </a:prstGeom>
        <a:solidFill>
          <a:schemeClr val="lt1"/>
        </a:solidFill>
        <a:ln w="12700" cap="flat" cmpd="sng" algn="ctr">
          <a:solidFill>
            <a:schemeClr val="accent5"/>
          </a:solidFill>
          <a:prstDash val="solid"/>
          <a:miter lim="800000"/>
        </a:ln>
        <a:effectLst/>
      </dsp:spPr>
      <dsp:style>
        <a:lnRef idx="2">
          <a:schemeClr val="accent5"/>
        </a:lnRef>
        <a:fillRef idx="1">
          <a:schemeClr val="lt1"/>
        </a:fillRef>
        <a:effectRef idx="0">
          <a:schemeClr val="accent5"/>
        </a:effectRef>
        <a:fontRef idx="minor">
          <a:schemeClr val="dk1"/>
        </a:fontRef>
      </dsp:style>
      <dsp:txBody>
        <a:bodyPr spcFirstLastPara="0" vert="horz" wrap="square" lIns="214334" tIns="83820" rIns="156464" bIns="83820" numCol="1" spcCol="1270" anchor="ctr" anchorCtr="0">
          <a:noAutofit/>
        </a:bodyPr>
        <a:lstStyle/>
        <a:p>
          <a:pPr marL="0" lvl="0" indent="0" algn="l" defTabSz="977900">
            <a:lnSpc>
              <a:spcPct val="90000"/>
            </a:lnSpc>
            <a:spcBef>
              <a:spcPct val="0"/>
            </a:spcBef>
            <a:spcAft>
              <a:spcPct val="35000"/>
            </a:spcAft>
            <a:buNone/>
          </a:pPr>
          <a:r>
            <a:rPr lang="en-US" sz="2200" b="0" kern="1200" cap="none" spc="0" dirty="0">
              <a:ln w="0"/>
              <a:solidFill>
                <a:schemeClr val="tx1"/>
              </a:solidFill>
              <a:effectLst>
                <a:outerShdw blurRad="38100" dist="19050" dir="2700000" algn="tl" rotWithShape="0">
                  <a:schemeClr val="dk1">
                    <a:alpha val="40000"/>
                  </a:schemeClr>
                </a:outerShdw>
              </a:effectLst>
            </a:rPr>
            <a:t>ARFF</a:t>
          </a:r>
          <a:endParaRPr lang="ar-EG" sz="2200" b="0" kern="1200" cap="none" spc="0" dirty="0">
            <a:ln w="0"/>
            <a:solidFill>
              <a:schemeClr val="tx1"/>
            </a:solidFill>
            <a:effectLst>
              <a:outerShdw blurRad="38100" dist="19050" dir="2700000" algn="tl" rotWithShape="0">
                <a:schemeClr val="dk1">
                  <a:alpha val="40000"/>
                </a:schemeClr>
              </a:outerShdw>
            </a:effectLst>
          </a:endParaRPr>
        </a:p>
      </dsp:txBody>
      <dsp:txXfrm rot="10800000">
        <a:off x="1529104" y="3787320"/>
        <a:ext cx="4984420" cy="486048"/>
      </dsp:txXfrm>
    </dsp:sp>
    <dsp:sp modelId="{9C4EC812-7394-4F9F-87BE-A919904FA6A1}">
      <dsp:nvSpPr>
        <dsp:cNvPr id="0" name=""/>
        <dsp:cNvSpPr/>
      </dsp:nvSpPr>
      <dsp:spPr>
        <a:xfrm>
          <a:off x="1164568" y="3787320"/>
          <a:ext cx="486048" cy="486048"/>
        </a:xfrm>
        <a:prstGeom prst="ellipse">
          <a:avLst/>
        </a:prstGeom>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D705FF5-D0CA-4C52-9854-2696579165CC}">
      <dsp:nvSpPr>
        <dsp:cNvPr id="0" name=""/>
        <dsp:cNvSpPr/>
      </dsp:nvSpPr>
      <dsp:spPr>
        <a:xfrm rot="10800000">
          <a:off x="1407592" y="4418457"/>
          <a:ext cx="5105932" cy="486048"/>
        </a:xfrm>
        <a:prstGeom prst="homePlate">
          <a:avLst/>
        </a:prstGeom>
        <a:solidFill>
          <a:schemeClr val="lt1"/>
        </a:solidFill>
        <a:ln w="12700" cap="flat" cmpd="sng" algn="ctr">
          <a:solidFill>
            <a:schemeClr val="accent5"/>
          </a:solidFill>
          <a:prstDash val="solid"/>
          <a:miter lim="800000"/>
        </a:ln>
        <a:effectLst/>
      </dsp:spPr>
      <dsp:style>
        <a:lnRef idx="2">
          <a:schemeClr val="accent5"/>
        </a:lnRef>
        <a:fillRef idx="1">
          <a:schemeClr val="lt1"/>
        </a:fillRef>
        <a:effectRef idx="0">
          <a:schemeClr val="accent5"/>
        </a:effectRef>
        <a:fontRef idx="minor">
          <a:schemeClr val="dk1"/>
        </a:fontRef>
      </dsp:style>
      <dsp:txBody>
        <a:bodyPr spcFirstLastPara="0" vert="horz" wrap="square" lIns="214334" tIns="83820" rIns="156464" bIns="83820" numCol="1" spcCol="1270" anchor="ctr" anchorCtr="0">
          <a:noAutofit/>
        </a:bodyPr>
        <a:lstStyle/>
        <a:p>
          <a:pPr marL="0" lvl="0" indent="0" algn="l" defTabSz="977900">
            <a:lnSpc>
              <a:spcPct val="90000"/>
            </a:lnSpc>
            <a:spcBef>
              <a:spcPct val="0"/>
            </a:spcBef>
            <a:spcAft>
              <a:spcPct val="35000"/>
            </a:spcAft>
            <a:buNone/>
          </a:pPr>
          <a:r>
            <a:rPr lang="en-US" sz="2200" b="0" kern="1200" cap="none" spc="0" dirty="0">
              <a:ln w="0"/>
              <a:solidFill>
                <a:schemeClr val="tx1"/>
              </a:solidFill>
              <a:effectLst>
                <a:outerShdw blurRad="38100" dist="19050" dir="2700000" algn="tl" rotWithShape="0">
                  <a:schemeClr val="dk1">
                    <a:alpha val="40000"/>
                  </a:schemeClr>
                </a:outerShdw>
              </a:effectLst>
            </a:rPr>
            <a:t>Orange </a:t>
          </a:r>
          <a:r>
            <a:rPr lang="en-US" sz="2200" b="0" kern="1200" cap="none" spc="0" dirty="0" err="1">
              <a:ln w="0"/>
              <a:solidFill>
                <a:schemeClr val="tx1"/>
              </a:solidFill>
              <a:effectLst>
                <a:outerShdw blurRad="38100" dist="19050" dir="2700000" algn="tl" rotWithShape="0">
                  <a:schemeClr val="dk1">
                    <a:alpha val="40000"/>
                  </a:schemeClr>
                </a:outerShdw>
              </a:effectLst>
            </a:rPr>
            <a:t>DataMining</a:t>
          </a:r>
          <a:endParaRPr lang="ar-EG" sz="2200" b="0" kern="1200" cap="none" spc="0" dirty="0">
            <a:ln w="0"/>
            <a:solidFill>
              <a:schemeClr val="tx1"/>
            </a:solidFill>
            <a:effectLst>
              <a:outerShdw blurRad="38100" dist="19050" dir="2700000" algn="tl" rotWithShape="0">
                <a:schemeClr val="dk1">
                  <a:alpha val="40000"/>
                </a:schemeClr>
              </a:outerShdw>
            </a:effectLst>
          </a:endParaRPr>
        </a:p>
      </dsp:txBody>
      <dsp:txXfrm rot="10800000">
        <a:off x="1529104" y="4418457"/>
        <a:ext cx="4984420" cy="486048"/>
      </dsp:txXfrm>
    </dsp:sp>
    <dsp:sp modelId="{C1D7085F-B7F5-4081-BD13-4C39578E1815}">
      <dsp:nvSpPr>
        <dsp:cNvPr id="0" name=""/>
        <dsp:cNvSpPr/>
      </dsp:nvSpPr>
      <dsp:spPr>
        <a:xfrm>
          <a:off x="1164568" y="4418457"/>
          <a:ext cx="486048" cy="486048"/>
        </a:xfrm>
        <a:prstGeom prst="ellipse">
          <a:avLst/>
        </a:prstGeom>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1DB09B35-1E34-42C8-AC14-B006A9ED413B}">
      <dsp:nvSpPr>
        <dsp:cNvPr id="0" name=""/>
        <dsp:cNvSpPr/>
      </dsp:nvSpPr>
      <dsp:spPr>
        <a:xfrm rot="10800000">
          <a:off x="1407592" y="5049594"/>
          <a:ext cx="5105932" cy="486048"/>
        </a:xfrm>
        <a:prstGeom prst="homePlate">
          <a:avLst/>
        </a:prstGeom>
        <a:solidFill>
          <a:schemeClr val="lt1"/>
        </a:solidFill>
        <a:ln w="12700" cap="flat" cmpd="sng" algn="ctr">
          <a:solidFill>
            <a:schemeClr val="accent5"/>
          </a:solidFill>
          <a:prstDash val="solid"/>
          <a:miter lim="800000"/>
        </a:ln>
        <a:effectLst/>
      </dsp:spPr>
      <dsp:style>
        <a:lnRef idx="2">
          <a:schemeClr val="accent5"/>
        </a:lnRef>
        <a:fillRef idx="1">
          <a:schemeClr val="lt1"/>
        </a:fillRef>
        <a:effectRef idx="0">
          <a:schemeClr val="accent5"/>
        </a:effectRef>
        <a:fontRef idx="minor">
          <a:schemeClr val="dk1"/>
        </a:fontRef>
      </dsp:style>
      <dsp:txBody>
        <a:bodyPr spcFirstLastPara="0" vert="horz" wrap="square" lIns="214334" tIns="83820" rIns="156464" bIns="83820" numCol="1" spcCol="1270" anchor="ctr" anchorCtr="0">
          <a:noAutofit/>
        </a:bodyPr>
        <a:lstStyle/>
        <a:p>
          <a:pPr marL="0" lvl="0" indent="0" algn="l" defTabSz="977900">
            <a:lnSpc>
              <a:spcPct val="90000"/>
            </a:lnSpc>
            <a:spcBef>
              <a:spcPct val="0"/>
            </a:spcBef>
            <a:spcAft>
              <a:spcPct val="35000"/>
            </a:spcAft>
            <a:buNone/>
          </a:pPr>
          <a:r>
            <a:rPr lang="en-US" sz="2200" b="0" kern="1200" cap="none" spc="0" dirty="0">
              <a:ln w="0"/>
              <a:solidFill>
                <a:schemeClr val="tx1"/>
              </a:solidFill>
              <a:effectLst>
                <a:outerShdw blurRad="38100" dist="19050" dir="2700000" algn="tl" rotWithShape="0">
                  <a:schemeClr val="dk1">
                    <a:alpha val="40000"/>
                  </a:schemeClr>
                </a:outerShdw>
              </a:effectLst>
            </a:rPr>
            <a:t>Homework</a:t>
          </a:r>
          <a:endParaRPr lang="ar-EG" sz="2200" b="0" kern="1200" cap="none" spc="0" dirty="0">
            <a:ln w="0"/>
            <a:solidFill>
              <a:schemeClr val="tx1"/>
            </a:solidFill>
            <a:effectLst>
              <a:outerShdw blurRad="38100" dist="19050" dir="2700000" algn="tl" rotWithShape="0">
                <a:schemeClr val="dk1">
                  <a:alpha val="40000"/>
                </a:schemeClr>
              </a:outerShdw>
            </a:effectLst>
          </a:endParaRPr>
        </a:p>
      </dsp:txBody>
      <dsp:txXfrm rot="10800000">
        <a:off x="1529104" y="5049594"/>
        <a:ext cx="4984420" cy="486048"/>
      </dsp:txXfrm>
    </dsp:sp>
    <dsp:sp modelId="{B77E2669-3AFB-4F63-B080-379D90DA55FB}">
      <dsp:nvSpPr>
        <dsp:cNvPr id="0" name=""/>
        <dsp:cNvSpPr/>
      </dsp:nvSpPr>
      <dsp:spPr>
        <a:xfrm>
          <a:off x="1164568" y="5049594"/>
          <a:ext cx="486048" cy="486048"/>
        </a:xfrm>
        <a:prstGeom prst="ellipse">
          <a:avLst/>
        </a:prstGeom>
        <a:blipFill>
          <a:blip xmlns:r="http://schemas.openxmlformats.org/officeDocument/2006/relationships"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3A034EA-B218-4EC0-AEFA-ED7214756259}">
      <dsp:nvSpPr>
        <dsp:cNvPr id="0" name=""/>
        <dsp:cNvSpPr/>
      </dsp:nvSpPr>
      <dsp:spPr>
        <a:xfrm>
          <a:off x="5022212" y="1567"/>
          <a:ext cx="1202694" cy="781751"/>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t>CSV</a:t>
          </a:r>
        </a:p>
      </dsp:txBody>
      <dsp:txXfrm>
        <a:off x="5060374" y="39729"/>
        <a:ext cx="1126370" cy="705427"/>
      </dsp:txXfrm>
    </dsp:sp>
    <dsp:sp modelId="{C983B591-16A1-4860-ABA9-5C6384C21E03}">
      <dsp:nvSpPr>
        <dsp:cNvPr id="0" name=""/>
        <dsp:cNvSpPr/>
      </dsp:nvSpPr>
      <dsp:spPr>
        <a:xfrm>
          <a:off x="3390848" y="392442"/>
          <a:ext cx="4465422" cy="4465422"/>
        </a:xfrm>
        <a:custGeom>
          <a:avLst/>
          <a:gdLst/>
          <a:ahLst/>
          <a:cxnLst/>
          <a:rect l="0" t="0" r="0" b="0"/>
          <a:pathLst>
            <a:path>
              <a:moveTo>
                <a:pt x="2842032" y="84752"/>
              </a:moveTo>
              <a:arcTo wR="2232711" hR="2232711" stAng="17150238" swAng="1257452"/>
            </a:path>
          </a:pathLst>
        </a:custGeom>
        <a:noFill/>
        <a:ln w="6350" cap="flat" cmpd="sng" algn="ctr">
          <a:solidFill>
            <a:schemeClr val="accent2">
              <a:hueOff val="0"/>
              <a:satOff val="0"/>
              <a:lumOff val="0"/>
              <a:alphaOff val="0"/>
            </a:schemeClr>
          </a:solidFill>
          <a:prstDash val="solid"/>
          <a:miter lim="800000"/>
        </a:ln>
        <a:effectLst/>
        <a:scene3d>
          <a:camera prst="orthographicFront"/>
          <a:lightRig rig="flat" dir="t"/>
        </a:scene3d>
        <a:sp3d z="-40000" prstMaterial="matte"/>
      </dsp:spPr>
      <dsp:style>
        <a:lnRef idx="1">
          <a:scrgbClr r="0" g="0" b="0"/>
        </a:lnRef>
        <a:fillRef idx="0">
          <a:scrgbClr r="0" g="0" b="0"/>
        </a:fillRef>
        <a:effectRef idx="0">
          <a:scrgbClr r="0" g="0" b="0"/>
        </a:effectRef>
        <a:fontRef idx="minor"/>
      </dsp:style>
    </dsp:sp>
    <dsp:sp modelId="{EBD1D9CB-2C72-428C-97D1-623395B56766}">
      <dsp:nvSpPr>
        <dsp:cNvPr id="0" name=""/>
        <dsp:cNvSpPr/>
      </dsp:nvSpPr>
      <dsp:spPr>
        <a:xfrm>
          <a:off x="6767816" y="842205"/>
          <a:ext cx="1202694" cy="781751"/>
        </a:xfrm>
        <a:prstGeom prst="roundRect">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t>XML</a:t>
          </a:r>
        </a:p>
      </dsp:txBody>
      <dsp:txXfrm>
        <a:off x="6805978" y="880367"/>
        <a:ext cx="1126370" cy="705427"/>
      </dsp:txXfrm>
    </dsp:sp>
    <dsp:sp modelId="{F606EF42-A225-4F1B-A76C-CA992DC3A114}">
      <dsp:nvSpPr>
        <dsp:cNvPr id="0" name=""/>
        <dsp:cNvSpPr/>
      </dsp:nvSpPr>
      <dsp:spPr>
        <a:xfrm>
          <a:off x="3390848" y="392442"/>
          <a:ext cx="4465422" cy="4465422"/>
        </a:xfrm>
        <a:custGeom>
          <a:avLst/>
          <a:gdLst/>
          <a:ahLst/>
          <a:cxnLst/>
          <a:rect l="0" t="0" r="0" b="0"/>
          <a:pathLst>
            <a:path>
              <a:moveTo>
                <a:pt x="4233406" y="1241642"/>
              </a:moveTo>
              <a:arcTo wR="2232711" hR="2232711" stAng="20018876" swAng="1726892"/>
            </a:path>
          </a:pathLst>
        </a:custGeom>
        <a:noFill/>
        <a:ln w="6350" cap="flat" cmpd="sng" algn="ctr">
          <a:solidFill>
            <a:schemeClr val="accent3">
              <a:hueOff val="0"/>
              <a:satOff val="0"/>
              <a:lumOff val="0"/>
              <a:alphaOff val="0"/>
            </a:schemeClr>
          </a:solidFill>
          <a:prstDash val="solid"/>
          <a:miter lim="800000"/>
        </a:ln>
        <a:effectLst/>
        <a:scene3d>
          <a:camera prst="orthographicFront"/>
          <a:lightRig rig="flat" dir="t"/>
        </a:scene3d>
        <a:sp3d z="-40000" prstMaterial="matte"/>
      </dsp:spPr>
      <dsp:style>
        <a:lnRef idx="1">
          <a:scrgbClr r="0" g="0" b="0"/>
        </a:lnRef>
        <a:fillRef idx="0">
          <a:scrgbClr r="0" g="0" b="0"/>
        </a:fillRef>
        <a:effectRef idx="0">
          <a:scrgbClr r="0" g="0" b="0"/>
        </a:effectRef>
        <a:fontRef idx="minor"/>
      </dsp:style>
    </dsp:sp>
    <dsp:sp modelId="{F5FEA20B-691F-4A2C-9113-BCE59127FD08}">
      <dsp:nvSpPr>
        <dsp:cNvPr id="0" name=""/>
        <dsp:cNvSpPr/>
      </dsp:nvSpPr>
      <dsp:spPr>
        <a:xfrm>
          <a:off x="7198944" y="2731103"/>
          <a:ext cx="1202694" cy="781751"/>
        </a:xfrm>
        <a:prstGeom prst="roundRect">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t>XSD</a:t>
          </a:r>
        </a:p>
      </dsp:txBody>
      <dsp:txXfrm>
        <a:off x="7237106" y="2769265"/>
        <a:ext cx="1126370" cy="705427"/>
      </dsp:txXfrm>
    </dsp:sp>
    <dsp:sp modelId="{30A24E5D-2C19-42AC-B905-E7CBE9770D4A}">
      <dsp:nvSpPr>
        <dsp:cNvPr id="0" name=""/>
        <dsp:cNvSpPr/>
      </dsp:nvSpPr>
      <dsp:spPr>
        <a:xfrm>
          <a:off x="3390848" y="392442"/>
          <a:ext cx="4465422" cy="4465422"/>
        </a:xfrm>
        <a:custGeom>
          <a:avLst/>
          <a:gdLst/>
          <a:ahLst/>
          <a:cxnLst/>
          <a:rect l="0" t="0" r="0" b="0"/>
          <a:pathLst>
            <a:path>
              <a:moveTo>
                <a:pt x="4277792" y="3128614"/>
              </a:moveTo>
              <a:arcTo wR="2232711" hR="2232711" stAng="1419427" swAng="1359428"/>
            </a:path>
          </a:pathLst>
        </a:custGeom>
        <a:noFill/>
        <a:ln w="6350" cap="flat" cmpd="sng" algn="ctr">
          <a:solidFill>
            <a:schemeClr val="accent4">
              <a:hueOff val="0"/>
              <a:satOff val="0"/>
              <a:lumOff val="0"/>
              <a:alphaOff val="0"/>
            </a:schemeClr>
          </a:solidFill>
          <a:prstDash val="solid"/>
          <a:miter lim="800000"/>
        </a:ln>
        <a:effectLst/>
        <a:scene3d>
          <a:camera prst="orthographicFront"/>
          <a:lightRig rig="flat" dir="t"/>
        </a:scene3d>
        <a:sp3d z="-40000" prstMaterial="matte"/>
      </dsp:spPr>
      <dsp:style>
        <a:lnRef idx="1">
          <a:scrgbClr r="0" g="0" b="0"/>
        </a:lnRef>
        <a:fillRef idx="0">
          <a:scrgbClr r="0" g="0" b="0"/>
        </a:fillRef>
        <a:effectRef idx="0">
          <a:scrgbClr r="0" g="0" b="0"/>
        </a:effectRef>
        <a:fontRef idx="minor"/>
      </dsp:style>
    </dsp:sp>
    <dsp:sp modelId="{6528474C-D9E5-4DDC-BB2C-5482D62934FA}">
      <dsp:nvSpPr>
        <dsp:cNvPr id="0" name=""/>
        <dsp:cNvSpPr/>
      </dsp:nvSpPr>
      <dsp:spPr>
        <a:xfrm>
          <a:off x="5990949" y="4245881"/>
          <a:ext cx="1202694" cy="781751"/>
        </a:xfrm>
        <a:prstGeom prst="round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t>XSLT</a:t>
          </a:r>
        </a:p>
      </dsp:txBody>
      <dsp:txXfrm>
        <a:off x="6029111" y="4284043"/>
        <a:ext cx="1126370" cy="705427"/>
      </dsp:txXfrm>
    </dsp:sp>
    <dsp:sp modelId="{DCA462EE-04CE-435C-A589-BCC560EA7AE1}">
      <dsp:nvSpPr>
        <dsp:cNvPr id="0" name=""/>
        <dsp:cNvSpPr/>
      </dsp:nvSpPr>
      <dsp:spPr>
        <a:xfrm>
          <a:off x="3390848" y="392442"/>
          <a:ext cx="4465422" cy="4465422"/>
        </a:xfrm>
        <a:custGeom>
          <a:avLst/>
          <a:gdLst/>
          <a:ahLst/>
          <a:cxnLst/>
          <a:rect l="0" t="0" r="0" b="0"/>
          <a:pathLst>
            <a:path>
              <a:moveTo>
                <a:pt x="2592851" y="4436185"/>
              </a:moveTo>
              <a:arcTo wR="2232711" hR="2232711" stAng="4843053" swAng="1113895"/>
            </a:path>
          </a:pathLst>
        </a:custGeom>
        <a:noFill/>
        <a:ln w="6350" cap="flat" cmpd="sng" algn="ctr">
          <a:solidFill>
            <a:schemeClr val="accent5">
              <a:hueOff val="0"/>
              <a:satOff val="0"/>
              <a:lumOff val="0"/>
              <a:alphaOff val="0"/>
            </a:schemeClr>
          </a:solidFill>
          <a:prstDash val="solid"/>
          <a:miter lim="800000"/>
        </a:ln>
        <a:effectLst/>
        <a:scene3d>
          <a:camera prst="orthographicFront"/>
          <a:lightRig rig="flat" dir="t"/>
        </a:scene3d>
        <a:sp3d z="-40000" prstMaterial="matte"/>
      </dsp:spPr>
      <dsp:style>
        <a:lnRef idx="1">
          <a:scrgbClr r="0" g="0" b="0"/>
        </a:lnRef>
        <a:fillRef idx="0">
          <a:scrgbClr r="0" g="0" b="0"/>
        </a:fillRef>
        <a:effectRef idx="0">
          <a:scrgbClr r="0" g="0" b="0"/>
        </a:effectRef>
        <a:fontRef idx="minor"/>
      </dsp:style>
    </dsp:sp>
    <dsp:sp modelId="{948BC122-BA3B-4E32-B7C6-69C371818C73}">
      <dsp:nvSpPr>
        <dsp:cNvPr id="0" name=""/>
        <dsp:cNvSpPr/>
      </dsp:nvSpPr>
      <dsp:spPr>
        <a:xfrm>
          <a:off x="4053475" y="4245881"/>
          <a:ext cx="1202694" cy="781751"/>
        </a:xfrm>
        <a:prstGeom prst="roundRect">
          <a:avLst/>
        </a:prstGeom>
        <a:gradFill rotWithShape="0">
          <a:gsLst>
            <a:gs pos="0">
              <a:schemeClr val="accent6">
                <a:hueOff val="0"/>
                <a:satOff val="0"/>
                <a:lumOff val="0"/>
                <a:alphaOff val="0"/>
                <a:satMod val="103000"/>
                <a:lumMod val="102000"/>
                <a:tint val="94000"/>
              </a:schemeClr>
            </a:gs>
            <a:gs pos="50000">
              <a:schemeClr val="accent6">
                <a:hueOff val="0"/>
                <a:satOff val="0"/>
                <a:lumOff val="0"/>
                <a:alphaOff val="0"/>
                <a:satMod val="110000"/>
                <a:lumMod val="100000"/>
                <a:shade val="100000"/>
              </a:schemeClr>
            </a:gs>
            <a:gs pos="100000">
              <a:schemeClr val="accent6">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t>Json</a:t>
          </a:r>
        </a:p>
      </dsp:txBody>
      <dsp:txXfrm>
        <a:off x="4091637" y="4284043"/>
        <a:ext cx="1126370" cy="705427"/>
      </dsp:txXfrm>
    </dsp:sp>
    <dsp:sp modelId="{26BD9F8D-F11A-471C-8A0C-F2FB15893B94}">
      <dsp:nvSpPr>
        <dsp:cNvPr id="0" name=""/>
        <dsp:cNvSpPr/>
      </dsp:nvSpPr>
      <dsp:spPr>
        <a:xfrm>
          <a:off x="3390848" y="392442"/>
          <a:ext cx="4465422" cy="4465422"/>
        </a:xfrm>
        <a:custGeom>
          <a:avLst/>
          <a:gdLst/>
          <a:ahLst/>
          <a:cxnLst/>
          <a:rect l="0" t="0" r="0" b="0"/>
          <a:pathLst>
            <a:path>
              <a:moveTo>
                <a:pt x="690571" y="3847271"/>
              </a:moveTo>
              <a:arcTo wR="2232711" hR="2232711" stAng="8021145" swAng="1359428"/>
            </a:path>
          </a:pathLst>
        </a:custGeom>
        <a:noFill/>
        <a:ln w="6350" cap="flat" cmpd="sng" algn="ctr">
          <a:solidFill>
            <a:schemeClr val="accent6">
              <a:hueOff val="0"/>
              <a:satOff val="0"/>
              <a:lumOff val="0"/>
              <a:alphaOff val="0"/>
            </a:schemeClr>
          </a:solidFill>
          <a:prstDash val="solid"/>
          <a:miter lim="800000"/>
        </a:ln>
        <a:effectLst/>
        <a:scene3d>
          <a:camera prst="orthographicFront"/>
          <a:lightRig rig="flat" dir="t"/>
        </a:scene3d>
        <a:sp3d z="-40000" prstMaterial="matte"/>
      </dsp:spPr>
      <dsp:style>
        <a:lnRef idx="1">
          <a:scrgbClr r="0" g="0" b="0"/>
        </a:lnRef>
        <a:fillRef idx="0">
          <a:scrgbClr r="0" g="0" b="0"/>
        </a:fillRef>
        <a:effectRef idx="0">
          <a:scrgbClr r="0" g="0" b="0"/>
        </a:effectRef>
        <a:fontRef idx="minor"/>
      </dsp:style>
    </dsp:sp>
    <dsp:sp modelId="{3A6CECEF-43A3-4B61-96A5-09C622CEB0B0}">
      <dsp:nvSpPr>
        <dsp:cNvPr id="0" name=""/>
        <dsp:cNvSpPr/>
      </dsp:nvSpPr>
      <dsp:spPr>
        <a:xfrm>
          <a:off x="2845480" y="2731103"/>
          <a:ext cx="1202694" cy="781751"/>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t>ARFF</a:t>
          </a:r>
        </a:p>
      </dsp:txBody>
      <dsp:txXfrm>
        <a:off x="2883642" y="2769265"/>
        <a:ext cx="1126370" cy="705427"/>
      </dsp:txXfrm>
    </dsp:sp>
    <dsp:sp modelId="{303CB827-68D9-4217-990C-6419C020D1DC}">
      <dsp:nvSpPr>
        <dsp:cNvPr id="0" name=""/>
        <dsp:cNvSpPr/>
      </dsp:nvSpPr>
      <dsp:spPr>
        <a:xfrm>
          <a:off x="3390848" y="392442"/>
          <a:ext cx="4465422" cy="4465422"/>
        </a:xfrm>
        <a:custGeom>
          <a:avLst/>
          <a:gdLst/>
          <a:ahLst/>
          <a:cxnLst/>
          <a:rect l="0" t="0" r="0" b="0"/>
          <a:pathLst>
            <a:path>
              <a:moveTo>
                <a:pt x="2006" y="2327354"/>
              </a:moveTo>
              <a:arcTo wR="2232711" hR="2232711" stAng="10654232" swAng="1726892"/>
            </a:path>
          </a:pathLst>
        </a:custGeom>
        <a:noFill/>
        <a:ln w="6350" cap="flat" cmpd="sng" algn="ctr">
          <a:solidFill>
            <a:schemeClr val="accent2">
              <a:hueOff val="0"/>
              <a:satOff val="0"/>
              <a:lumOff val="0"/>
              <a:alphaOff val="0"/>
            </a:schemeClr>
          </a:solidFill>
          <a:prstDash val="solid"/>
          <a:miter lim="800000"/>
        </a:ln>
        <a:effectLst/>
        <a:scene3d>
          <a:camera prst="orthographicFront"/>
          <a:lightRig rig="flat" dir="t"/>
        </a:scene3d>
        <a:sp3d z="-40000" prstMaterial="matte"/>
      </dsp:spPr>
      <dsp:style>
        <a:lnRef idx="1">
          <a:scrgbClr r="0" g="0" b="0"/>
        </a:lnRef>
        <a:fillRef idx="0">
          <a:scrgbClr r="0" g="0" b="0"/>
        </a:fillRef>
        <a:effectRef idx="0">
          <a:scrgbClr r="0" g="0" b="0"/>
        </a:effectRef>
        <a:fontRef idx="minor"/>
      </dsp:style>
    </dsp:sp>
    <dsp:sp modelId="{515188AE-ED43-428B-8477-208D33AB32C4}">
      <dsp:nvSpPr>
        <dsp:cNvPr id="0" name=""/>
        <dsp:cNvSpPr/>
      </dsp:nvSpPr>
      <dsp:spPr>
        <a:xfrm>
          <a:off x="3276608" y="842205"/>
          <a:ext cx="1202694" cy="781751"/>
        </a:xfrm>
        <a:prstGeom prst="roundRect">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t>SQL</a:t>
          </a:r>
        </a:p>
      </dsp:txBody>
      <dsp:txXfrm>
        <a:off x="3314770" y="880367"/>
        <a:ext cx="1126370" cy="705427"/>
      </dsp:txXfrm>
    </dsp:sp>
    <dsp:sp modelId="{4B78F7A4-6492-496F-8A47-DC3037D0822C}">
      <dsp:nvSpPr>
        <dsp:cNvPr id="0" name=""/>
        <dsp:cNvSpPr/>
      </dsp:nvSpPr>
      <dsp:spPr>
        <a:xfrm>
          <a:off x="3390848" y="392442"/>
          <a:ext cx="4465422" cy="4465422"/>
        </a:xfrm>
        <a:custGeom>
          <a:avLst/>
          <a:gdLst/>
          <a:ahLst/>
          <a:cxnLst/>
          <a:rect l="0" t="0" r="0" b="0"/>
          <a:pathLst>
            <a:path>
              <a:moveTo>
                <a:pt x="895425" y="444788"/>
              </a:moveTo>
              <a:arcTo wR="2232711" hR="2232711" stAng="13992310" swAng="1257452"/>
            </a:path>
          </a:pathLst>
        </a:custGeom>
        <a:noFill/>
        <a:ln w="6350" cap="flat" cmpd="sng" algn="ctr">
          <a:solidFill>
            <a:schemeClr val="accent3">
              <a:hueOff val="0"/>
              <a:satOff val="0"/>
              <a:lumOff val="0"/>
              <a:alphaOff val="0"/>
            </a:schemeClr>
          </a:solidFill>
          <a:prstDash val="solid"/>
          <a:miter lim="800000"/>
        </a:ln>
        <a:effectLst/>
        <a:scene3d>
          <a:camera prst="orthographicFront"/>
          <a:lightRig rig="flat" dir="t"/>
        </a:scene3d>
        <a:sp3d z="-40000" prstMaterial="matte"/>
      </dsp:spPr>
      <dsp:style>
        <a:lnRef idx="1">
          <a:scrgbClr r="0" g="0" b="0"/>
        </a:lnRef>
        <a:fillRef idx="0">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AscendingPictureAccentProcess">
  <dgm:title val=""/>
  <dgm:desc val=""/>
  <dgm:catLst>
    <dgm:cat type="process" pri="22500"/>
    <dgm:cat type="picture" pri="16000"/>
    <dgm:cat type="pictureconvert" pri="16000"/>
  </dgm:catLst>
  <dgm:samp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shape xmlns:r="http://schemas.openxmlformats.org/officeDocument/2006/relationships" r:blip="">
      <dgm:adjLst/>
    </dgm:shape>
    <dgm:choose name="Name1">
      <dgm:if name="Name2" axis="ch" ptType="node" func="cnt" op="equ" val="1">
        <dgm:choose name="Name3">
          <dgm:if name="Name4" func="var" arg="dir" op="equ" val="norm">
            <dgm:choose name="Name5">
              <dgm:if name="Name6" axis="des" func="maxDepth" op="gt" val="1">
                <dgm:alg type="composite">
                  <dgm:param type="ar" val="2.7"/>
                </dgm:alg>
                <dgm:constrLst>
                  <dgm:constr type="primFontSz" for="ch" forName="parTx1" op="equ" val="65"/>
                  <dgm:constr type="primFontSz" for="ch" forName="desTx1" op="equ" val="65"/>
                  <dgm:constr type="userD" refType="w" fact="0.0247"/>
                  <dgm:constr type="l" for="ch" forName="parTx1" refType="w" fact="0.2711"/>
                  <dgm:constr type="t" for="ch" forName="parTx1" refType="h" fact="0.9603"/>
                  <dgm:constr type="w" for="ch" forName="parTx1" refType="w" fact="0.5325"/>
                  <dgm:constr type="h" for="ch" forName="parTx1" refType="h" fact="0.3856"/>
                  <dgm:constr type="ctrX" for="ch" forName="picture1" refType="w" fact="0.2469"/>
                  <dgm:constr type="ctrY" for="ch" forName="picture1" refType="h" fact="0.9"/>
                  <dgm:constr type="w" for="ch" forName="picture1" refType="w" fact="0.2469"/>
                  <dgm:constr type="h" for="ch" forName="picture1" refType="h" fact="0.6667"/>
                  <dgm:constr type="l" for="ch" forName="desTx1" refType="r" refFor="ch" refForName="parTx1"/>
                  <dgm:constr type="r" for="ch" forName="desTx1" refType="w"/>
                  <dgm:constr type="t" for="ch" forName="desTx1" refType="t" refFor="ch" refForName="parTx1"/>
                  <dgm:constr type="h" for="ch" forName="desTx1" refType="h" refFor="ch" refForName="parTx1"/>
                </dgm:constrLst>
              </dgm:if>
              <dgm:else name="Name7">
                <dgm:alg type="composite">
                  <dgm:param type="ar" val="2"/>
                </dgm:alg>
                <dgm:constrLst>
                  <dgm:constr type="primFontSz" for="ch" forName="parTx1" op="equ" val="65"/>
                  <dgm:constr type="userD" refType="w" fact="0.0333"/>
                  <dgm:constr type="l" for="ch" forName="parTx1" refType="w" fact="0.366"/>
                  <dgm:constr type="t" for="ch" forName="parTx1" refType="h" fact="0.7113"/>
                  <dgm:constr type="w" for="ch" forName="parTx1" refType="w" fact="0.7189"/>
                  <dgm:constr type="h" for="ch" forName="parTx1" refType="h" fact="0.3856"/>
                  <dgm:constr type="ctrX" for="ch" forName="picture1" refType="w" fact="0.3333"/>
                  <dgm:constr type="ctrY" for="ch" forName="picture1" refType="h" fact="0.6667"/>
                  <dgm:constr type="w" for="ch" forName="picture1" refType="w" fact="0.3333"/>
                  <dgm:constr type="h" for="ch" forName="picture1" refType="h" fact="0.6667"/>
                </dgm:constrLst>
              </dgm:else>
            </dgm:choose>
          </dgm:if>
          <dgm:else name="Name8">
            <dgm:choose name="Name9">
              <dgm:if name="Name10" axis="des" func="maxDepth" op="gt" val="1">
                <dgm:alg type="composite">
                  <dgm:param type="ar" val="2.7"/>
                </dgm:alg>
                <dgm:constrLst>
                  <dgm:constr type="primFontSz" for="ch" forName="parTx1" op="equ" val="65"/>
                  <dgm:constr type="primFontSz" for="ch" forName="desTx1" op="equ" val="65"/>
                  <dgm:constr type="userD" refType="w" fact="0.0247"/>
                  <dgm:constr type="r" for="ch" forName="parTx1" refType="w" fact="0.7289"/>
                  <dgm:constr type="t" for="ch" forName="parTx1" refType="h" fact="0.9603"/>
                  <dgm:constr type="w" for="ch" forName="parTx1" refType="w" fact="0.5325"/>
                  <dgm:constr type="h" for="ch" forName="parTx1" refType="h" fact="0.3856"/>
                  <dgm:constr type="ctrX" for="ch" forName="picture1" refType="w" fact="0.7531"/>
                  <dgm:constr type="ctrY" for="ch" forName="picture1" refType="h" fact="0.9"/>
                  <dgm:constr type="w" for="ch" forName="picture1" refType="w" fact="0.2469"/>
                  <dgm:constr type="h" for="ch" forName="picture1" refType="h" fact="0.6667"/>
                  <dgm:constr type="r" for="ch" forName="desTx1" refType="l" refFor="ch" refForName="parTx1"/>
                  <dgm:constr type="l" for="ch" forName="desTx1"/>
                  <dgm:constr type="t" for="ch" forName="desTx1" refType="t" refFor="ch" refForName="parTx1"/>
                  <dgm:constr type="h" for="ch" forName="desTx1" refType="h" refFor="ch" refForName="parTx1"/>
                </dgm:constrLst>
              </dgm:if>
              <dgm:else name="Name11">
                <dgm:alg type="composite">
                  <dgm:param type="ar" val="2"/>
                </dgm:alg>
                <dgm:constrLst>
                  <dgm:constr type="primFontSz" for="ch" forName="parTx1" op="equ" val="65"/>
                  <dgm:constr type="userD" refType="w" fact="0.0333"/>
                  <dgm:constr type="r" for="ch" forName="parTx1" refType="w" fact="0.634"/>
                  <dgm:constr type="t" for="ch" forName="parTx1" refType="h" fact="0.7113"/>
                  <dgm:constr type="w" for="ch" forName="parTx1" refType="w" fact="0.7189"/>
                  <dgm:constr type="h" for="ch" forName="parTx1" refType="h" fact="0.3856"/>
                  <dgm:constr type="ctrX" for="ch" forName="picture1" refType="w" fact="0.6667"/>
                  <dgm:constr type="ctrY" for="ch" forName="picture1" refType="h" fact="0.6667"/>
                  <dgm:constr type="w" for="ch" forName="picture1" refType="w" fact="0.3333"/>
                  <dgm:constr type="h" for="ch" forName="picture1" refType="h" fact="0.6667"/>
                </dgm:constrLst>
              </dgm:else>
            </dgm:choose>
          </dgm:else>
        </dgm:choose>
      </dgm:if>
      <dgm:if name="Name12" axis="ch" ptType="node" func="cnt" op="equ" val="2">
        <dgm:choose name="Name13">
          <dgm:if name="Name14" func="var" arg="dir" op="equ" val="norm">
            <dgm:choose name="Name15">
              <dgm:if name="Name16" axis="des" func="maxDepth" op="gt" val="1">
                <dgm:alg type="composite">
                  <dgm:param type="ar" val="2"/>
                </dgm:alg>
                <dgm:constrLst>
                  <dgm:constr type="primFontSz" for="ch" forName="parTx1" op="equ" val="65"/>
                  <dgm:constr type="primFontSz" for="ch" forName="parTx2" refType="primFontSz" refFor="ch" refForName="parTx1" op="equ"/>
                  <dgm:constr type="primFontSz" for="ch" forName="desTx1" op="equ" val="65"/>
                  <dgm:constr type="primFontSz" for="ch" forName="desTx2" refType="primFontSz" refFor="ch" refForName="desTx1" op="equ"/>
                  <dgm:constr type="userD" refType="w" fact="0.0188"/>
                  <dgm:constr type="ctrX" for="ch" forName="dot1" refType="w" fact="0.3221"/>
                  <dgm:constr type="ctrY" for="ch" forName="dot1" refType="h" fact="0.5911"/>
                  <dgm:constr type="w" for="ch" forName="dot1" refType="userD"/>
                  <dgm:constr type="h" for="ch" forName="dot1" refType="userD"/>
                  <dgm:constr type="ctrX" for="ch" forName="dot2" refType="w" fact="0.3056"/>
                  <dgm:constr type="ctrY" for="ch" forName="dot2" refType="h" fact="0.644"/>
                  <dgm:constr type="w" for="ch" forName="dot2" refType="userD"/>
                  <dgm:constr type="h" for="ch" forName="dot2" refType="userD"/>
                  <dgm:constr type="ctrX" for="ch" forName="dot3" refType="w" fact="0.2859"/>
                  <dgm:constr type="ctrY" for="ch" forName="dot3" refType="h" fact="0.6898"/>
                  <dgm:constr type="w" for="ch" forName="dot3" refType="userD"/>
                  <dgm:constr type="h" for="ch" forName="dot3" refType="userD"/>
                  <dgm:constr type="ctrX" for="ch" forName="dotArrow1" refType="w" fact="0.3095"/>
                  <dgm:constr type="ctrY" for="ch" forName="dotArrow1" refType="h" fact="0.0587"/>
                  <dgm:constr type="w" for="ch" forName="dotArrow1" refType="userD"/>
                  <dgm:constr type="h" for="ch" forName="dotArrow1" refType="userD"/>
                  <dgm:constr type="ctrX" for="ch" forName="dotArrow2" refType="w" fact="0.3346"/>
                  <dgm:constr type="ctrY" for="ch" forName="dotArrow2" refType="h" fact="0.0287"/>
                  <dgm:constr type="w" for="ch" forName="dotArrow2" refType="userD"/>
                  <dgm:constr type="h" for="ch" forName="dotArrow2" refType="userD"/>
                  <dgm:constr type="ctrX" for="ch" forName="dotArrow3" refType="w" fact="0.3597"/>
                  <dgm:constr type="ctrY" for="ch" forName="dotArrow3" refType="h" fact="-0.0013"/>
                  <dgm:constr type="w" for="ch" forName="dotArrow3" refType="userD"/>
                  <dgm:constr type="h" for="ch" forName="dotArrow3" refType="userD"/>
                  <dgm:constr type="ctrX" for="ch" forName="dotArrow4" refType="w" fact="0.3848"/>
                  <dgm:constr type="ctrY" for="ch" forName="dotArrow4" refType="h" fact="0.0287"/>
                  <dgm:constr type="w" for="ch" forName="dotArrow4" refType="userD"/>
                  <dgm:constr type="h" for="ch" forName="dotArrow4" refType="userD"/>
                  <dgm:constr type="ctrX" for="ch" forName="dotArrow5" refType="w" fact="0.41"/>
                  <dgm:constr type="ctrY" for="ch" forName="dotArrow5" refType="h" fact="0.0587"/>
                  <dgm:constr type="w" for="ch" forName="dotArrow5" refType="userD"/>
                  <dgm:constr type="h" for="ch" forName="dotArrow5" refType="userD"/>
                  <dgm:constr type="ctrX" for="ch" forName="dotArrow6" refType="w" fact="0.3597"/>
                  <dgm:constr type="ctrY" for="ch" forName="dotArrow6" refType="h" fact="0.062"/>
                  <dgm:constr type="w" for="ch" forName="dotArrow6" refType="userD"/>
                  <dgm:constr type="h" for="ch" forName="dotArrow6" refType="userD"/>
                  <dgm:constr type="ctrX" for="ch" forName="dotArrow7" refType="w" fact="0.3597"/>
                  <dgm:constr type="ctrY" for="ch" forName="dotArrow7" refType="h" fact="0.1253"/>
                  <dgm:constr type="w" for="ch" forName="dotArrow7" refType="userD"/>
                  <dgm:constr type="h" for="ch" forName="dotArrow7" refType="userD"/>
                  <dgm:constr type="l" for="ch" forName="parTx1" refType="w" fact="0.197"/>
                  <dgm:constr type="t" for="ch" forName="parTx1" refType="h" fact="0.8169"/>
                  <dgm:constr type="w" for="ch" forName="parTx1" refType="w" fact="0.4064"/>
                  <dgm:constr type="h" for="ch" forName="parTx1" refType="h" fact="0.218"/>
                  <dgm:constr type="ctrX" for="ch" forName="picture1" refType="w" fact="0.1785"/>
                  <dgm:constr type="ctrY" for="ch" forName="picture1" refType="h" fact="0.7834"/>
                  <dgm:constr type="w" for="ch" forName="picture1" refType="w" fact="0.1884"/>
                  <dgm:constr type="h" for="ch" forName="picture1" refType="h" fact="0.3768"/>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3688"/>
                  <dgm:constr type="t" for="ch" forName="parTx2" refType="h" fact="0.3905"/>
                  <dgm:constr type="w" for="ch" forName="parTx2" refType="w" fact="0.4064"/>
                  <dgm:constr type="h" for="ch" forName="parTx2" refType="h" fact="0.218"/>
                  <dgm:constr type="ctrX" for="ch" forName="picture2" refType="w" fact="0.3503"/>
                  <dgm:constr type="ctrY" for="ch" forName="picture2" refType="h" fact="0.357"/>
                  <dgm:constr type="w" for="ch" forName="picture2" refType="w" fact="0.1884"/>
                  <dgm:constr type="h" for="ch" forName="picture2" refType="h" fact="0.3768"/>
                  <dgm:constr type="l" for="ch" forName="desTx2" refType="r" refFor="ch" refForName="parTx2"/>
                  <dgm:constr type="r" for="ch" forName="desTx2" refType="w"/>
                  <dgm:constr type="t" for="ch" forName="desTx2" refType="t" refFor="ch" refForName="parTx2"/>
                  <dgm:constr type="h" for="ch" forName="desTx2" refType="h" refFor="ch" refForName="parTx2"/>
                </dgm:constrLst>
              </dgm:if>
              <dgm:else name="Name17">
                <dgm:alg type="composite">
                  <dgm:param type="ar" val="1.5073"/>
                </dgm:alg>
                <dgm:constrLst>
                  <dgm:constr type="primFontSz" for="ch" forName="parTx1" op="equ" val="65"/>
                  <dgm:constr type="primFontSz" for="ch" forName="parTx2" refType="primFontSz" refFor="ch" refForName="parTx1" op="equ"/>
                  <dgm:constr type="userD" refType="w" fact="0.025"/>
                  <dgm:constr type="ctrX" for="ch" forName="dot1" refType="w" fact="0.4274"/>
                  <dgm:constr type="ctrY" for="ch" forName="dot1" refType="h" fact="0.5911"/>
                  <dgm:constr type="w" for="ch" forName="dot1" refType="userD"/>
                  <dgm:constr type="h" for="ch" forName="dot1" refType="userD"/>
                  <dgm:constr type="ctrX" for="ch" forName="dot2" refType="w" fact="0.4055"/>
                  <dgm:constr type="ctrY" for="ch" forName="dot2" refType="h" fact="0.644"/>
                  <dgm:constr type="w" for="ch" forName="dot2" refType="userD"/>
                  <dgm:constr type="h" for="ch" forName="dot2" refType="userD"/>
                  <dgm:constr type="ctrX" for="ch" forName="dot3" refType="w" fact="0.3794"/>
                  <dgm:constr type="ctrY" for="ch" forName="dot3" refType="h" fact="0.6898"/>
                  <dgm:constr type="w" for="ch" forName="dot3" refType="userD"/>
                  <dgm:constr type="h" for="ch" forName="dot3" refType="userD"/>
                  <dgm:constr type="ctrX" for="ch" forName="dotArrow1" refType="w" fact="0.4106"/>
                  <dgm:constr type="ctrY" for="ch" forName="dotArrow1" refType="h" fact="0.0587"/>
                  <dgm:constr type="w" for="ch" forName="dotArrow1" refType="userD"/>
                  <dgm:constr type="h" for="ch" forName="dotArrow1" refType="userD"/>
                  <dgm:constr type="ctrX" for="ch" forName="dotArrow2" refType="w" fact="0.444"/>
                  <dgm:constr type="ctrY" for="ch" forName="dotArrow2" refType="h" fact="0.0287"/>
                  <dgm:constr type="w" for="ch" forName="dotArrow2" refType="userD"/>
                  <dgm:constr type="h" for="ch" forName="dotArrow2" refType="userD"/>
                  <dgm:constr type="ctrX" for="ch" forName="dotArrow3" refType="w" fact="0.4773"/>
                  <dgm:constr type="ctrY" for="ch" forName="dotArrow3" refType="h" fact="-0.0013"/>
                  <dgm:constr type="w" for="ch" forName="dotArrow3" refType="userD"/>
                  <dgm:constr type="h" for="ch" forName="dotArrow3" refType="userD"/>
                  <dgm:constr type="ctrX" for="ch" forName="dotArrow4" refType="w" fact="0.5106"/>
                  <dgm:constr type="ctrY" for="ch" forName="dotArrow4" refType="h" fact="0.0287"/>
                  <dgm:constr type="w" for="ch" forName="dotArrow4" refType="userD"/>
                  <dgm:constr type="h" for="ch" forName="dotArrow4" refType="userD"/>
                  <dgm:constr type="ctrX" for="ch" forName="dotArrow5" refType="w" fact="0.544"/>
                  <dgm:constr type="ctrY" for="ch" forName="dotArrow5" refType="h" fact="0.0587"/>
                  <dgm:constr type="w" for="ch" forName="dotArrow5" refType="userD"/>
                  <dgm:constr type="h" for="ch" forName="dotArrow5" refType="userD"/>
                  <dgm:constr type="ctrX" for="ch" forName="dotArrow6" refType="w" fact="0.4773"/>
                  <dgm:constr type="ctrY" for="ch" forName="dotArrow6" refType="h" fact="0.062"/>
                  <dgm:constr type="w" for="ch" forName="dotArrow6" refType="userD"/>
                  <dgm:constr type="h" for="ch" forName="dotArrow6" refType="userD"/>
                  <dgm:constr type="ctrX" for="ch" forName="dotArrow7" refType="w" fact="0.4773"/>
                  <dgm:constr type="ctrY" for="ch" forName="dotArrow7" refType="h" fact="0.1253"/>
                  <dgm:constr type="w" for="ch" forName="dotArrow7" refType="userD"/>
                  <dgm:constr type="h" for="ch" forName="dotArrow7" refType="userD"/>
                  <dgm:constr type="l" for="ch" forName="parTx1" refType="w" fact="0.2614"/>
                  <dgm:constr type="t" for="ch" forName="parTx1" refType="h" fact="0.8086"/>
                  <dgm:constr type="w" for="ch" forName="parTx1" refType="w" fact="0.5392"/>
                  <dgm:constr type="h" for="ch" forName="parTx1" refType="h" fact="0.218"/>
                  <dgm:constr type="ctrX" for="ch" forName="picture1" refType="w" fact="0.2369"/>
                  <dgm:constr type="ctrY" for="ch" forName="picture1" refType="h" fact="0.7834"/>
                  <dgm:constr type="w" for="ch" forName="picture1" refType="w" fact="0.25"/>
                  <dgm:constr type="h" for="ch" forName="picture1" refType="h" fact="0.3768"/>
                  <dgm:constr type="l" for="ch" forName="parTx2" refType="w" fact="0.4893"/>
                  <dgm:constr type="t" for="ch" forName="parTx2" refType="h" fact="0.3822"/>
                  <dgm:constr type="w" for="ch" forName="parTx2" refType="w" fact="0.5392"/>
                  <dgm:constr type="h" for="ch" forName="parTx2" refType="h" fact="0.218"/>
                  <dgm:constr type="ctrX" for="ch" forName="picture2" refType="w" fact="0.4648"/>
                  <dgm:constr type="ctrY" for="ch" forName="picture2" refType="h" fact="0.357"/>
                  <dgm:constr type="w" for="ch" forName="picture2" refType="w" fact="0.25"/>
                  <dgm:constr type="h" for="ch" forName="picture2" refType="h" fact="0.3768"/>
                </dgm:constrLst>
              </dgm:else>
            </dgm:choose>
          </dgm:if>
          <dgm:else name="Name18">
            <dgm:choose name="Name19">
              <dgm:if name="Name20" axis="des" func="maxDepth" op="gt" val="1">
                <dgm:alg type="composite">
                  <dgm:param type="ar" val="2"/>
                </dgm:alg>
                <dgm:constrLst>
                  <dgm:constr type="primFontSz" for="ch" forName="parTx1" op="equ" val="65"/>
                  <dgm:constr type="primFontSz" for="ch" forName="parTx2" refType="primFontSz" refFor="ch" refForName="parTx1" op="equ"/>
                  <dgm:constr type="primFontSz" for="ch" forName="desTx1" op="equ" val="65"/>
                  <dgm:constr type="primFontSz" for="ch" forName="desTx2" refType="primFontSz" refFor="ch" refForName="desTx1" op="equ"/>
                  <dgm:constr type="userD" refType="w" fact="0.0188"/>
                  <dgm:constr type="ctrX" for="ch" forName="dot1" refType="w" fact="0.6779"/>
                  <dgm:constr type="ctrY" for="ch" forName="dot1" refType="h" fact="0.5911"/>
                  <dgm:constr type="w" for="ch" forName="dot1" refType="userD"/>
                  <dgm:constr type="h" for="ch" forName="dot1" refType="userD"/>
                  <dgm:constr type="ctrX" for="ch" forName="dot2" refType="w" fact="0.6944"/>
                  <dgm:constr type="ctrY" for="ch" forName="dot2" refType="h" fact="0.644"/>
                  <dgm:constr type="w" for="ch" forName="dot2" refType="userD"/>
                  <dgm:constr type="h" for="ch" forName="dot2" refType="userD"/>
                  <dgm:constr type="ctrX" for="ch" forName="dot3" refType="w" fact="0.7141"/>
                  <dgm:constr type="ctrY" for="ch" forName="dot3" refType="h" fact="0.6898"/>
                  <dgm:constr type="w" for="ch" forName="dot3" refType="userD"/>
                  <dgm:constr type="h" for="ch" forName="dot3" refType="userD"/>
                  <dgm:constr type="ctrX" for="ch" forName="dotArrow1" refType="w" fact="0.6905"/>
                  <dgm:constr type="ctrY" for="ch" forName="dotArrow1" refType="h" fact="0.0587"/>
                  <dgm:constr type="w" for="ch" forName="dotArrow1" refType="userD"/>
                  <dgm:constr type="h" for="ch" forName="dotArrow1" refType="userD"/>
                  <dgm:constr type="ctrX" for="ch" forName="dotArrow2" refType="w" fact="0.6654"/>
                  <dgm:constr type="ctrY" for="ch" forName="dotArrow2" refType="h" fact="0.0287"/>
                  <dgm:constr type="w" for="ch" forName="dotArrow2" refType="userD"/>
                  <dgm:constr type="h" for="ch" forName="dotArrow2" refType="userD"/>
                  <dgm:constr type="ctrX" for="ch" forName="dotArrow3" refType="w" fact="0.6403"/>
                  <dgm:constr type="ctrY" for="ch" forName="dotArrow3" refType="h" fact="-0.0013"/>
                  <dgm:constr type="w" for="ch" forName="dotArrow3" refType="userD"/>
                  <dgm:constr type="h" for="ch" forName="dotArrow3" refType="userD"/>
                  <dgm:constr type="ctrX" for="ch" forName="dotArrow4" refType="w" fact="0.6152"/>
                  <dgm:constr type="ctrY" for="ch" forName="dotArrow4" refType="h" fact="0.0287"/>
                  <dgm:constr type="w" for="ch" forName="dotArrow4" refType="userD"/>
                  <dgm:constr type="h" for="ch" forName="dotArrow4" refType="userD"/>
                  <dgm:constr type="ctrX" for="ch" forName="dotArrow5" refType="w" fact="0.59"/>
                  <dgm:constr type="ctrY" for="ch" forName="dotArrow5" refType="h" fact="0.0587"/>
                  <dgm:constr type="w" for="ch" forName="dotArrow5" refType="userD"/>
                  <dgm:constr type="h" for="ch" forName="dotArrow5" refType="userD"/>
                  <dgm:constr type="ctrX" for="ch" forName="dotArrow6" refType="w" fact="0.6403"/>
                  <dgm:constr type="ctrY" for="ch" forName="dotArrow6" refType="h" fact="0.062"/>
                  <dgm:constr type="w" for="ch" forName="dotArrow6" refType="userD"/>
                  <dgm:constr type="h" for="ch" forName="dotArrow6" refType="userD"/>
                  <dgm:constr type="ctrX" for="ch" forName="dotArrow7" refType="w" fact="0.6403"/>
                  <dgm:constr type="ctrY" for="ch" forName="dotArrow7" refType="h" fact="0.1253"/>
                  <dgm:constr type="w" for="ch" forName="dotArrow7" refType="userD"/>
                  <dgm:constr type="h" for="ch" forName="dotArrow7" refType="userD"/>
                  <dgm:constr type="r" for="ch" forName="parTx1" refType="w" fact="0.803"/>
                  <dgm:constr type="t" for="ch" forName="parTx1" refType="h" fact="0.8169"/>
                  <dgm:constr type="w" for="ch" forName="parTx1" refType="w" fact="0.4064"/>
                  <dgm:constr type="h" for="ch" forName="parTx1" refType="h" fact="0.218"/>
                  <dgm:constr type="ctrX" for="ch" forName="picture1" refType="w" fact="0.8215"/>
                  <dgm:constr type="ctrY" for="ch" forName="picture1" refType="h" fact="0.7834"/>
                  <dgm:constr type="w" for="ch" forName="picture1" refType="w" fact="0.1884"/>
                  <dgm:constr type="h" for="ch" forName="picture1" refType="h" fact="0.3768"/>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6312"/>
                  <dgm:constr type="t" for="ch" forName="parTx2" refType="h" fact="0.3905"/>
                  <dgm:constr type="w" for="ch" forName="parTx2" refType="w" fact="0.4064"/>
                  <dgm:constr type="h" for="ch" forName="parTx2" refType="h" fact="0.218"/>
                  <dgm:constr type="ctrX" for="ch" forName="picture2" refType="w" fact="0.6497"/>
                  <dgm:constr type="ctrY" for="ch" forName="picture2" refType="h" fact="0.357"/>
                  <dgm:constr type="w" for="ch" forName="picture2" refType="w" fact="0.1884"/>
                  <dgm:constr type="h" for="ch" forName="picture2" refType="h" fact="0.3768"/>
                  <dgm:constr type="r" for="ch" forName="desTx2" refType="l" refFor="ch" refForName="parTx2"/>
                  <dgm:constr type="l" for="ch" forName="desTx2"/>
                  <dgm:constr type="t" for="ch" forName="desTx2" refType="t" refFor="ch" refForName="parTx2"/>
                  <dgm:constr type="h" for="ch" forName="desTx2" refType="h" refFor="ch" refForName="parTx2"/>
                </dgm:constrLst>
              </dgm:if>
              <dgm:else name="Name21">
                <dgm:alg type="composite">
                  <dgm:param type="ar" val="1.5073"/>
                </dgm:alg>
                <dgm:constrLst>
                  <dgm:constr type="primFontSz" for="ch" forName="parTx1" op="equ" val="65"/>
                  <dgm:constr type="primFontSz" for="ch" forName="parTx2" refType="primFontSz" refFor="ch" refForName="parTx1" op="equ"/>
                  <dgm:constr type="userD" refType="w" fact="0.025"/>
                  <dgm:constr type="ctrX" for="ch" forName="dot1" refType="w" fact="0.5726"/>
                  <dgm:constr type="ctrY" for="ch" forName="dot1" refType="h" fact="0.5911"/>
                  <dgm:constr type="w" for="ch" forName="dot1" refType="userD"/>
                  <dgm:constr type="h" for="ch" forName="dot1" refType="userD"/>
                  <dgm:constr type="ctrX" for="ch" forName="dot2" refType="w" fact="0.5945"/>
                  <dgm:constr type="ctrY" for="ch" forName="dot2" refType="h" fact="0.644"/>
                  <dgm:constr type="w" for="ch" forName="dot2" refType="userD"/>
                  <dgm:constr type="h" for="ch" forName="dot2" refType="userD"/>
                  <dgm:constr type="ctrX" for="ch" forName="dot3" refType="w" fact="0.6206"/>
                  <dgm:constr type="ctrY" for="ch" forName="dot3" refType="h" fact="0.6898"/>
                  <dgm:constr type="w" for="ch" forName="dot3" refType="userD"/>
                  <dgm:constr type="h" for="ch" forName="dot3" refType="userD"/>
                  <dgm:constr type="ctrX" for="ch" forName="dotArrow1" refType="w" fact="0.5894"/>
                  <dgm:constr type="ctrY" for="ch" forName="dotArrow1" refType="h" fact="0.0587"/>
                  <dgm:constr type="w" for="ch" forName="dotArrow1" refType="userD"/>
                  <dgm:constr type="h" for="ch" forName="dotArrow1" refType="userD"/>
                  <dgm:constr type="ctrX" for="ch" forName="dotArrow2" refType="w" fact="0.556"/>
                  <dgm:constr type="ctrY" for="ch" forName="dotArrow2" refType="h" fact="0.0287"/>
                  <dgm:constr type="w" for="ch" forName="dotArrow2" refType="userD"/>
                  <dgm:constr type="h" for="ch" forName="dotArrow2" refType="userD"/>
                  <dgm:constr type="ctrX" for="ch" forName="dotArrow3" refType="w" fact="0.5227"/>
                  <dgm:constr type="ctrY" for="ch" forName="dotArrow3" refType="h" fact="-0.0013"/>
                  <dgm:constr type="w" for="ch" forName="dotArrow3" refType="userD"/>
                  <dgm:constr type="h" for="ch" forName="dotArrow3" refType="userD"/>
                  <dgm:constr type="ctrX" for="ch" forName="dotArrow4" refType="w" fact="0.4894"/>
                  <dgm:constr type="ctrY" for="ch" forName="dotArrow4" refType="h" fact="0.0287"/>
                  <dgm:constr type="w" for="ch" forName="dotArrow4" refType="userD"/>
                  <dgm:constr type="h" for="ch" forName="dotArrow4" refType="userD"/>
                  <dgm:constr type="ctrX" for="ch" forName="dotArrow5" refType="w" fact="0.456"/>
                  <dgm:constr type="ctrY" for="ch" forName="dotArrow5" refType="h" fact="0.0587"/>
                  <dgm:constr type="w" for="ch" forName="dotArrow5" refType="userD"/>
                  <dgm:constr type="h" for="ch" forName="dotArrow5" refType="userD"/>
                  <dgm:constr type="ctrX" for="ch" forName="dotArrow6" refType="w" fact="0.5227"/>
                  <dgm:constr type="ctrY" for="ch" forName="dotArrow6" refType="h" fact="0.062"/>
                  <dgm:constr type="w" for="ch" forName="dotArrow6" refType="userD"/>
                  <dgm:constr type="h" for="ch" forName="dotArrow6" refType="userD"/>
                  <dgm:constr type="ctrX" for="ch" forName="dotArrow7" refType="w" fact="0.5227"/>
                  <dgm:constr type="ctrY" for="ch" forName="dotArrow7" refType="h" fact="0.1253"/>
                  <dgm:constr type="w" for="ch" forName="dotArrow7" refType="userD"/>
                  <dgm:constr type="h" for="ch" forName="dotArrow7" refType="userD"/>
                  <dgm:constr type="r" for="ch" forName="parTx1" refType="w" fact="0.7386"/>
                  <dgm:constr type="t" for="ch" forName="parTx1" refType="h" fact="0.8086"/>
                  <dgm:constr type="w" for="ch" forName="parTx1" refType="w" fact="0.5392"/>
                  <dgm:constr type="h" for="ch" forName="parTx1" refType="h" fact="0.218"/>
                  <dgm:constr type="ctrX" for="ch" forName="picture1" refType="w" fact="0.7631"/>
                  <dgm:constr type="ctrY" for="ch" forName="picture1" refType="h" fact="0.7834"/>
                  <dgm:constr type="w" for="ch" forName="picture1" refType="w" fact="0.25"/>
                  <dgm:constr type="h" for="ch" forName="picture1" refType="h" fact="0.3768"/>
                  <dgm:constr type="r" for="ch" forName="parTx2" refType="w" fact="0.5107"/>
                  <dgm:constr type="t" for="ch" forName="parTx2" refType="h" fact="0.3822"/>
                  <dgm:constr type="w" for="ch" forName="parTx2" refType="w" fact="0.5392"/>
                  <dgm:constr type="h" for="ch" forName="parTx2" refType="h" fact="0.218"/>
                  <dgm:constr type="ctrX" for="ch" forName="picture2" refType="w" fact="0.5352"/>
                  <dgm:constr type="ctrY" for="ch" forName="picture2" refType="h" fact="0.357"/>
                  <dgm:constr type="w" for="ch" forName="picture2" refType="w" fact="0.25"/>
                  <dgm:constr type="h" for="ch" forName="picture2" refType="h" fact="0.3768"/>
                </dgm:constrLst>
              </dgm:else>
            </dgm:choose>
          </dgm:else>
        </dgm:choose>
      </dgm:if>
      <dgm:if name="Name22" axis="ch" ptType="node" func="cnt" op="equ" val="3">
        <dgm:choose name="Name23">
          <dgm:if name="Name24" func="var" arg="dir" op="equ" val="norm">
            <dgm:choose name="Name25">
              <dgm:if name="Name26" axis="des" func="maxDepth" op="gt" val="1">
                <dgm:alg type="composite">
                  <dgm:param type="ar" val="1.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userD" refType="w" fact="0.0162"/>
                  <dgm:constr type="ctrX" for="ch" forName="dot1" refType="w" fact="0.2981"/>
                  <dgm:constr type="ctrY" for="ch" forName="dot1" refType="h" fact="0.763"/>
                  <dgm:constr type="w" for="ch" forName="dot1" refType="userD"/>
                  <dgm:constr type="h" for="ch" forName="dot1" refType="userD"/>
                  <dgm:constr type="ctrX" for="ch" forName="dot2" refType="w" fact="0.2676"/>
                  <dgm:constr type="ctrY" for="ch" forName="dot2" refType="h" fact="0.7887"/>
                  <dgm:constr type="w" for="ch" forName="dot2" refType="userD"/>
                  <dgm:constr type="h" for="ch" forName="dot2" refType="userD"/>
                  <dgm:constr type="ctrX" for="ch" forName="dot3" refType="w" fact="0.2357"/>
                  <dgm:constr type="ctrY" for="ch" forName="dot3" refType="h" fact="0.809"/>
                  <dgm:constr type="w" for="ch" forName="dot3" refType="userD"/>
                  <dgm:constr type="h" for="ch" forName="dot3" refType="userD"/>
                  <dgm:constr type="ctrX" for="ch" forName="dot4" refType="w" fact="0.4445"/>
                  <dgm:constr type="ctrY" for="ch" forName="dot4" refType="h" fact="0.4655"/>
                  <dgm:constr type="w" for="ch" forName="dot4" refType="userD"/>
                  <dgm:constr type="h" for="ch" forName="dot4" refType="userD"/>
                  <dgm:constr type="ctrX" for="ch" forName="dot5" refType="w" fact="0.4323"/>
                  <dgm:constr type="ctrY" for="ch" forName="dot5" refType="h" fact="0.5178"/>
                  <dgm:constr type="w" for="ch" forName="dot5" refType="userD"/>
                  <dgm:constr type="h" for="ch" forName="dot5" refType="userD"/>
                  <dgm:constr type="ctrX" for="ch" forName="dotArrow1" refType="w" fact="0.4236"/>
                  <dgm:constr type="ctrY" for="ch" forName="dotArrow1" refType="h" fact="0.0718"/>
                  <dgm:constr type="w" for="ch" forName="dotArrow1" refType="userD"/>
                  <dgm:constr type="h" for="ch" forName="dotArrow1" refType="userD"/>
                  <dgm:constr type="ctrX" for="ch" forName="dotArrow2" refType="w" fact="0.446"/>
                  <dgm:constr type="ctrY" for="ch" forName="dotArrow2" refType="h" fact="0.0468"/>
                  <dgm:constr type="w" for="ch" forName="dotArrow2" refType="userD"/>
                  <dgm:constr type="h" for="ch" forName="dotArrow2" refType="userD"/>
                  <dgm:constr type="ctrX" for="ch" forName="dotArrow3" refType="w" fact="0.4685"/>
                  <dgm:constr type="ctrY" for="ch" forName="dotArrow3" refType="h" fact="0.0218"/>
                  <dgm:constr type="w" for="ch" forName="dotArrow3" refType="userD"/>
                  <dgm:constr type="h" for="ch" forName="dotArrow3" refType="userD"/>
                  <dgm:constr type="ctrX" for="ch" forName="dotArrow4" refType="w" fact="0.491"/>
                  <dgm:constr type="ctrY" for="ch" forName="dotArrow4" refType="h" fact="0.0468"/>
                  <dgm:constr type="w" for="ch" forName="dotArrow4" refType="userD"/>
                  <dgm:constr type="h" for="ch" forName="dotArrow4" refType="userD"/>
                  <dgm:constr type="ctrX" for="ch" forName="dotArrow5" refType="w" fact="0.5135"/>
                  <dgm:constr type="ctrY" for="ch" forName="dotArrow5" refType="h" fact="0.0718"/>
                  <dgm:constr type="w" for="ch" forName="dotArrow5" refType="userD"/>
                  <dgm:constr type="h" for="ch" forName="dotArrow5" refType="userD"/>
                  <dgm:constr type="ctrX" for="ch" forName="dotArrow6" refType="w" fact="0.4685"/>
                  <dgm:constr type="ctrY" for="ch" forName="dotArrow6" refType="h" fact="0.0745"/>
                  <dgm:constr type="w" for="ch" forName="dotArrow6" refType="userD"/>
                  <dgm:constr type="h" for="ch" forName="dotArrow6" refType="userD"/>
                  <dgm:constr type="ctrX" for="ch" forName="dotArrow7" refType="w" fact="0.4685"/>
                  <dgm:constr type="ctrY" for="ch" forName="dotArrow7" refType="h" fact="0.1273"/>
                  <dgm:constr type="w" for="ch" forName="dotArrow7" refType="userD"/>
                  <dgm:constr type="h" for="ch" forName="dotArrow7" refType="userD"/>
                  <dgm:constr type="l" for="ch" forName="parTx1" refType="w" fact="0.1487"/>
                  <dgm:constr type="t" for="ch" forName="parTx1" refType="h" fact="0.8596"/>
                  <dgm:constr type="w" for="ch" forName="parTx1" refType="w" fact="0.3491"/>
                  <dgm:constr type="h" for="ch" forName="parTx1" refType="h" fact="0.1638"/>
                  <dgm:constr type="ctrX" for="ch" forName="picture1" refType="w" fact="0.1328"/>
                  <dgm:constr type="ctrY" for="ch" forName="picture1" refType="h" fact="0.8361"/>
                  <dgm:constr type="w" for="ch" forName="picture1" refType="w" fact="0.1618"/>
                  <dgm:constr type="h" for="ch" forName="picture1" refType="h" fact="0.2832"/>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3732"/>
                  <dgm:constr type="t" for="ch" forName="parTx2" refType="h" fact="0.6469"/>
                  <dgm:constr type="w" for="ch" forName="parTx2" refType="w" fact="0.3491"/>
                  <dgm:constr type="h" for="ch" forName="parTx2" refType="h" fact="0.1638"/>
                  <dgm:constr type="ctrX" for="ch" forName="picture2" refType="w" fact="0.3573"/>
                  <dgm:constr type="ctrY" for="ch" forName="picture2" refType="h" fact="0.6234"/>
                  <dgm:constr type="w" for="ch" forName="picture2" refType="w" fact="0.1618"/>
                  <dgm:constr type="h" for="ch" forName="picture2" refType="h" fact="0.2832"/>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4763"/>
                  <dgm:constr type="t" for="ch" forName="parTx3" refType="h" fact="0.3243"/>
                  <dgm:constr type="w" for="ch" forName="parTx3" refType="w" fact="0.3491"/>
                  <dgm:constr type="h" for="ch" forName="parTx3" refType="h" fact="0.1638"/>
                  <dgm:constr type="ctrX" for="ch" forName="picture3" refType="w" fact="0.4604"/>
                  <dgm:constr type="ctrY" for="ch" forName="picture3" refType="h" fact="0.3008"/>
                  <dgm:constr type="w" for="ch" forName="picture3" refType="w" fact="0.1618"/>
                  <dgm:constr type="h" for="ch" forName="picture3" refType="h" fact="0.2832"/>
                  <dgm:constr type="l" for="ch" forName="desTx3" refType="r" refFor="ch" refForName="parTx3"/>
                  <dgm:constr type="r" for="ch" forName="desTx3" refType="w"/>
                  <dgm:constr type="t" for="ch" forName="desTx3" refType="t" refFor="ch" refForName="parTx3"/>
                  <dgm:constr type="h" for="ch" forName="desTx3" refType="h" refFor="ch" refForName="parTx3"/>
                </dgm:constrLst>
              </dgm:if>
              <dgm:else name="Name27">
                <dgm:alg type="composite">
                  <dgm:param type="ar" val="1.416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userD" refType="w" fact="0.02"/>
                  <dgm:constr type="ctrX" for="ch" forName="dot1" refType="w" fact="0.3684"/>
                  <dgm:constr type="ctrY" for="ch" forName="dot1" refType="h" fact="0.763"/>
                  <dgm:constr type="w" for="ch" forName="dot1" refType="userD"/>
                  <dgm:constr type="h" for="ch" forName="dot1" refType="userD"/>
                  <dgm:constr type="ctrX" for="ch" forName="dot2" refType="w" fact="0.3307"/>
                  <dgm:constr type="ctrY" for="ch" forName="dot2" refType="h" fact="0.7887"/>
                  <dgm:constr type="w" for="ch" forName="dot2" refType="userD"/>
                  <dgm:constr type="h" for="ch" forName="dot2" refType="userD"/>
                  <dgm:constr type="ctrX" for="ch" forName="dot3" refType="w" fact="0.2912"/>
                  <dgm:constr type="ctrY" for="ch" forName="dot3" refType="h" fact="0.809"/>
                  <dgm:constr type="w" for="ch" forName="dot3" refType="userD"/>
                  <dgm:constr type="h" for="ch" forName="dot3" refType="userD"/>
                  <dgm:constr type="ctrX" for="ch" forName="dot4" refType="w" fact="0.5494"/>
                  <dgm:constr type="ctrY" for="ch" forName="dot4" refType="h" fact="0.4655"/>
                  <dgm:constr type="w" for="ch" forName="dot4" refType="userD"/>
                  <dgm:constr type="h" for="ch" forName="dot4" refType="userD"/>
                  <dgm:constr type="ctrX" for="ch" forName="dot5" refType="w" fact="0.5342"/>
                  <dgm:constr type="ctrY" for="ch" forName="dot5" refType="h" fact="0.5178"/>
                  <dgm:constr type="w" for="ch" forName="dot5" refType="userD"/>
                  <dgm:constr type="h" for="ch" forName="dot5" refType="userD"/>
                  <dgm:constr type="ctrX" for="ch" forName="dotArrow1" refType="w" fact="0.5234"/>
                  <dgm:constr type="ctrY" for="ch" forName="dotArrow1" refType="h" fact="0.0718"/>
                  <dgm:constr type="w" for="ch" forName="dotArrow1" refType="userD"/>
                  <dgm:constr type="h" for="ch" forName="dotArrow1" refType="userD"/>
                  <dgm:constr type="ctrX" for="ch" forName="dotArrow2" refType="w" fact="0.5512"/>
                  <dgm:constr type="ctrY" for="ch" forName="dotArrow2" refType="h" fact="0.0468"/>
                  <dgm:constr type="w" for="ch" forName="dotArrow2" refType="userD"/>
                  <dgm:constr type="h" for="ch" forName="dotArrow2" refType="userD"/>
                  <dgm:constr type="ctrX" for="ch" forName="dotArrow3" refType="w" fact="0.579"/>
                  <dgm:constr type="ctrY" for="ch" forName="dotArrow3" refType="h" fact="0.0218"/>
                  <dgm:constr type="w" for="ch" forName="dotArrow3" refType="userD"/>
                  <dgm:constr type="h" for="ch" forName="dotArrow3" refType="userD"/>
                  <dgm:constr type="ctrX" for="ch" forName="dotArrow4" refType="w" fact="0.6068"/>
                  <dgm:constr type="ctrY" for="ch" forName="dotArrow4" refType="h" fact="0.0468"/>
                  <dgm:constr type="w" for="ch" forName="dotArrow4" refType="userD"/>
                  <dgm:constr type="h" for="ch" forName="dotArrow4" refType="userD"/>
                  <dgm:constr type="ctrX" for="ch" forName="dotArrow5" refType="w" fact="0.6346"/>
                  <dgm:constr type="ctrY" for="ch" forName="dotArrow5" refType="h" fact="0.0718"/>
                  <dgm:constr type="w" for="ch" forName="dotArrow5" refType="userD"/>
                  <dgm:constr type="h" for="ch" forName="dotArrow5" refType="userD"/>
                  <dgm:constr type="ctrX" for="ch" forName="dotArrow6" refType="w" fact="0.579"/>
                  <dgm:constr type="ctrY" for="ch" forName="dotArrow6" refType="h" fact="0.0745"/>
                  <dgm:constr type="w" for="ch" forName="dotArrow6" refType="userD"/>
                  <dgm:constr type="h" for="ch" forName="dotArrow6" refType="userD"/>
                  <dgm:constr type="ctrX" for="ch" forName="dotArrow7" refType="w" fact="0.579"/>
                  <dgm:constr type="ctrY" for="ch" forName="dotArrow7" refType="h" fact="0.1273"/>
                  <dgm:constr type="w" for="ch" forName="dotArrow7" refType="userD"/>
                  <dgm:constr type="h" for="ch" forName="dotArrow7" refType="userD"/>
                  <dgm:constr type="l" for="ch" forName="parTx1" refType="w" fact="0.1837"/>
                  <dgm:constr type="t" for="ch" forName="parTx1" refType="h" fact="0.8551"/>
                  <dgm:constr type="w" for="ch" forName="parTx1" refType="w" fact="0.4314"/>
                  <dgm:constr type="h" for="ch" forName="parTx1" refType="h" fact="0.1638"/>
                  <dgm:constr type="ctrX" for="ch" forName="picture1" refType="w" fact="0.1641"/>
                  <dgm:constr type="ctrY" for="ch" forName="picture1" refType="h" fact="0.8361"/>
                  <dgm:constr type="w" for="ch" forName="picture1" refType="w" fact="0.2"/>
                  <dgm:constr type="h" for="ch" forName="picture1" refType="h" fact="0.2832"/>
                  <dgm:constr type="l" for="ch" forName="parTx2" refType="w" fact="0.4612"/>
                  <dgm:constr type="t" for="ch" forName="parTx2" refType="h" fact="0.6424"/>
                  <dgm:constr type="w" for="ch" forName="parTx2" refType="w" fact="0.4314"/>
                  <dgm:constr type="h" for="ch" forName="parTx2" refType="h" fact="0.1638"/>
                  <dgm:constr type="ctrX" for="ch" forName="picture2" refType="w" fact="0.4416"/>
                  <dgm:constr type="ctrY" for="ch" forName="picture2" refType="h" fact="0.6234"/>
                  <dgm:constr type="w" for="ch" forName="picture2" refType="w" fact="0.2"/>
                  <dgm:constr type="h" for="ch" forName="picture2" refType="h" fact="0.2832"/>
                  <dgm:constr type="l" for="ch" forName="parTx3" refType="w" fact="0.5886"/>
                  <dgm:constr type="t" for="ch" forName="parTx3" refType="h" fact="0.3198"/>
                  <dgm:constr type="w" for="ch" forName="parTx3" refType="w" fact="0.4314"/>
                  <dgm:constr type="h" for="ch" forName="parTx3" refType="h" fact="0.1638"/>
                  <dgm:constr type="ctrX" for="ch" forName="picture3" refType="w" fact="0.569"/>
                  <dgm:constr type="ctrY" for="ch" forName="picture3" refType="h" fact="0.3008"/>
                  <dgm:constr type="w" for="ch" forName="picture3" refType="w" fact="0.2"/>
                  <dgm:constr type="h" for="ch" forName="picture3" refType="h" fact="0.2832"/>
                </dgm:constrLst>
              </dgm:else>
            </dgm:choose>
          </dgm:if>
          <dgm:else name="Name28">
            <dgm:choose name="Name29">
              <dgm:if name="Name30" axis="des" func="maxDepth" op="gt" val="1">
                <dgm:alg type="composite">
                  <dgm:param type="ar" val="1.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userD" refType="w" fact="0.0162"/>
                  <dgm:constr type="ctrX" for="ch" forName="dot1" refType="w" fact="0.7019"/>
                  <dgm:constr type="ctrY" for="ch" forName="dot1" refType="h" fact="0.763"/>
                  <dgm:constr type="w" for="ch" forName="dot1" refType="userD"/>
                  <dgm:constr type="h" for="ch" forName="dot1" refType="userD"/>
                  <dgm:constr type="ctrX" for="ch" forName="dot2" refType="w" fact="0.7324"/>
                  <dgm:constr type="ctrY" for="ch" forName="dot2" refType="h" fact="0.7887"/>
                  <dgm:constr type="w" for="ch" forName="dot2" refType="userD"/>
                  <dgm:constr type="h" for="ch" forName="dot2" refType="userD"/>
                  <dgm:constr type="ctrX" for="ch" forName="dot3" refType="w" fact="0.7643"/>
                  <dgm:constr type="ctrY" for="ch" forName="dot3" refType="h" fact="0.809"/>
                  <dgm:constr type="w" for="ch" forName="dot3" refType="userD"/>
                  <dgm:constr type="h" for="ch" forName="dot3" refType="userD"/>
                  <dgm:constr type="ctrX" for="ch" forName="dot4" refType="w" fact="0.5555"/>
                  <dgm:constr type="ctrY" for="ch" forName="dot4" refType="h" fact="0.4655"/>
                  <dgm:constr type="w" for="ch" forName="dot4" refType="userD"/>
                  <dgm:constr type="h" for="ch" forName="dot4" refType="userD"/>
                  <dgm:constr type="ctrX" for="ch" forName="dot5" refType="w" fact="0.5677"/>
                  <dgm:constr type="ctrY" for="ch" forName="dot5" refType="h" fact="0.5178"/>
                  <dgm:constr type="w" for="ch" forName="dot5" refType="userD"/>
                  <dgm:constr type="h" for="ch" forName="dot5" refType="userD"/>
                  <dgm:constr type="ctrX" for="ch" forName="dotArrow1" refType="w" fact="0.5764"/>
                  <dgm:constr type="ctrY" for="ch" forName="dotArrow1" refType="h" fact="0.0718"/>
                  <dgm:constr type="w" for="ch" forName="dotArrow1" refType="userD"/>
                  <dgm:constr type="h" for="ch" forName="dotArrow1" refType="userD"/>
                  <dgm:constr type="ctrX" for="ch" forName="dotArrow2" refType="w" fact="0.554"/>
                  <dgm:constr type="ctrY" for="ch" forName="dotArrow2" refType="h" fact="0.0468"/>
                  <dgm:constr type="w" for="ch" forName="dotArrow2" refType="userD"/>
                  <dgm:constr type="h" for="ch" forName="dotArrow2" refType="userD"/>
                  <dgm:constr type="ctrX" for="ch" forName="dotArrow3" refType="w" fact="0.5315"/>
                  <dgm:constr type="ctrY" for="ch" forName="dotArrow3" refType="h" fact="0.0218"/>
                  <dgm:constr type="w" for="ch" forName="dotArrow3" refType="userD"/>
                  <dgm:constr type="h" for="ch" forName="dotArrow3" refType="userD"/>
                  <dgm:constr type="ctrX" for="ch" forName="dotArrow4" refType="w" fact="0.509"/>
                  <dgm:constr type="ctrY" for="ch" forName="dotArrow4" refType="h" fact="0.0468"/>
                  <dgm:constr type="w" for="ch" forName="dotArrow4" refType="userD"/>
                  <dgm:constr type="h" for="ch" forName="dotArrow4" refType="userD"/>
                  <dgm:constr type="ctrX" for="ch" forName="dotArrow5" refType="w" fact="0.4865"/>
                  <dgm:constr type="ctrY" for="ch" forName="dotArrow5" refType="h" fact="0.0718"/>
                  <dgm:constr type="w" for="ch" forName="dotArrow5" refType="userD"/>
                  <dgm:constr type="h" for="ch" forName="dotArrow5" refType="userD"/>
                  <dgm:constr type="ctrX" for="ch" forName="dotArrow6" refType="w" fact="0.5315"/>
                  <dgm:constr type="ctrY" for="ch" forName="dotArrow6" refType="h" fact="0.0745"/>
                  <dgm:constr type="w" for="ch" forName="dotArrow6" refType="userD"/>
                  <dgm:constr type="h" for="ch" forName="dotArrow6" refType="userD"/>
                  <dgm:constr type="ctrX" for="ch" forName="dotArrow7" refType="w" fact="0.5315"/>
                  <dgm:constr type="ctrY" for="ch" forName="dotArrow7" refType="h" fact="0.1273"/>
                  <dgm:constr type="w" for="ch" forName="dotArrow7" refType="userD"/>
                  <dgm:constr type="h" for="ch" forName="dotArrow7" refType="userD"/>
                  <dgm:constr type="r" for="ch" forName="parTx1" refType="w" fact="0.8513"/>
                  <dgm:constr type="t" for="ch" forName="parTx1" refType="h" fact="0.8596"/>
                  <dgm:constr type="w" for="ch" forName="parTx1" refType="w" fact="0.3491"/>
                  <dgm:constr type="h" for="ch" forName="parTx1" refType="h" fact="0.1638"/>
                  <dgm:constr type="ctrX" for="ch" forName="picture1" refType="w" fact="0.8672"/>
                  <dgm:constr type="ctrY" for="ch" forName="picture1" refType="h" fact="0.8361"/>
                  <dgm:constr type="w" for="ch" forName="picture1" refType="w" fact="0.1618"/>
                  <dgm:constr type="h" for="ch" forName="picture1" refType="h" fact="0.2832"/>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6268"/>
                  <dgm:constr type="t" for="ch" forName="parTx2" refType="h" fact="0.6469"/>
                  <dgm:constr type="w" for="ch" forName="parTx2" refType="w" fact="0.3491"/>
                  <dgm:constr type="h" for="ch" forName="parTx2" refType="h" fact="0.1638"/>
                  <dgm:constr type="ctrX" for="ch" forName="picture2" refType="w" fact="0.6427"/>
                  <dgm:constr type="ctrY" for="ch" forName="picture2" refType="h" fact="0.6234"/>
                  <dgm:constr type="w" for="ch" forName="picture2" refType="w" fact="0.1618"/>
                  <dgm:constr type="h" for="ch" forName="picture2" refType="h" fact="0.2832"/>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5237"/>
                  <dgm:constr type="t" for="ch" forName="parTx3" refType="h" fact="0.3243"/>
                  <dgm:constr type="w" for="ch" forName="parTx3" refType="w" fact="0.3491"/>
                  <dgm:constr type="h" for="ch" forName="parTx3" refType="h" fact="0.1638"/>
                  <dgm:constr type="ctrX" for="ch" forName="picture3" refType="w" fact="0.5396"/>
                  <dgm:constr type="ctrY" for="ch" forName="picture3" refType="h" fact="0.3008"/>
                  <dgm:constr type="w" for="ch" forName="picture3" refType="w" fact="0.1618"/>
                  <dgm:constr type="h" for="ch" forName="picture3" refType="h" fact="0.2832"/>
                  <dgm:constr type="r" for="ch" forName="desTx3" refType="l" refFor="ch" refForName="parTx3"/>
                  <dgm:constr type="l" for="ch" forName="desTx3"/>
                  <dgm:constr type="t" for="ch" forName="desTx3" refType="t" refFor="ch" refForName="parTx3"/>
                  <dgm:constr type="h" for="ch" forName="desTx3" refType="h" refFor="ch" refForName="parTx3"/>
                </dgm:constrLst>
              </dgm:if>
              <dgm:else name="Name31">
                <dgm:alg type="composite">
                  <dgm:param type="ar" val="1.416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userD" refType="w" fact="0.02"/>
                  <dgm:constr type="ctrX" for="ch" forName="dot1" refType="w" fact="0.6316"/>
                  <dgm:constr type="ctrY" for="ch" forName="dot1" refType="h" fact="0.763"/>
                  <dgm:constr type="w" for="ch" forName="dot1" refType="userD"/>
                  <dgm:constr type="h" for="ch" forName="dot1" refType="userD"/>
                  <dgm:constr type="ctrX" for="ch" forName="dot2" refType="w" fact="0.6693"/>
                  <dgm:constr type="ctrY" for="ch" forName="dot2" refType="h" fact="0.7887"/>
                  <dgm:constr type="w" for="ch" forName="dot2" refType="userD"/>
                  <dgm:constr type="h" for="ch" forName="dot2" refType="userD"/>
                  <dgm:constr type="ctrX" for="ch" forName="dot3" refType="w" fact="0.7088"/>
                  <dgm:constr type="ctrY" for="ch" forName="dot3" refType="h" fact="0.809"/>
                  <dgm:constr type="w" for="ch" forName="dot3" refType="userD"/>
                  <dgm:constr type="h" for="ch" forName="dot3" refType="userD"/>
                  <dgm:constr type="ctrX" for="ch" forName="dot4" refType="w" fact="0.4506"/>
                  <dgm:constr type="ctrY" for="ch" forName="dot4" refType="h" fact="0.4655"/>
                  <dgm:constr type="w" for="ch" forName="dot4" refType="userD"/>
                  <dgm:constr type="h" for="ch" forName="dot4" refType="userD"/>
                  <dgm:constr type="ctrX" for="ch" forName="dot5" refType="w" fact="0.4658"/>
                  <dgm:constr type="ctrY" for="ch" forName="dot5" refType="h" fact="0.5178"/>
                  <dgm:constr type="w" for="ch" forName="dot5" refType="userD"/>
                  <dgm:constr type="h" for="ch" forName="dot5" refType="userD"/>
                  <dgm:constr type="ctrX" for="ch" forName="dotArrow1" refType="w" fact="0.4766"/>
                  <dgm:constr type="ctrY" for="ch" forName="dotArrow1" refType="h" fact="0.0718"/>
                  <dgm:constr type="w" for="ch" forName="dotArrow1" refType="userD"/>
                  <dgm:constr type="h" for="ch" forName="dotArrow1" refType="userD"/>
                  <dgm:constr type="ctrX" for="ch" forName="dotArrow2" refType="w" fact="0.4488"/>
                  <dgm:constr type="ctrY" for="ch" forName="dotArrow2" refType="h" fact="0.0468"/>
                  <dgm:constr type="w" for="ch" forName="dotArrow2" refType="userD"/>
                  <dgm:constr type="h" for="ch" forName="dotArrow2" refType="userD"/>
                  <dgm:constr type="ctrX" for="ch" forName="dotArrow3" refType="w" fact="0.421"/>
                  <dgm:constr type="ctrY" for="ch" forName="dotArrow3" refType="h" fact="0.0218"/>
                  <dgm:constr type="w" for="ch" forName="dotArrow3" refType="userD"/>
                  <dgm:constr type="h" for="ch" forName="dotArrow3" refType="userD"/>
                  <dgm:constr type="ctrX" for="ch" forName="dotArrow4" refType="w" fact="0.3932"/>
                  <dgm:constr type="ctrY" for="ch" forName="dotArrow4" refType="h" fact="0.0468"/>
                  <dgm:constr type="w" for="ch" forName="dotArrow4" refType="userD"/>
                  <dgm:constr type="h" for="ch" forName="dotArrow4" refType="userD"/>
                  <dgm:constr type="ctrX" for="ch" forName="dotArrow5" refType="w" fact="0.3654"/>
                  <dgm:constr type="ctrY" for="ch" forName="dotArrow5" refType="h" fact="0.0718"/>
                  <dgm:constr type="w" for="ch" forName="dotArrow5" refType="userD"/>
                  <dgm:constr type="h" for="ch" forName="dotArrow5" refType="userD"/>
                  <dgm:constr type="ctrX" for="ch" forName="dotArrow6" refType="w" fact="0.421"/>
                  <dgm:constr type="ctrY" for="ch" forName="dotArrow6" refType="h" fact="0.0745"/>
                  <dgm:constr type="w" for="ch" forName="dotArrow6" refType="userD"/>
                  <dgm:constr type="h" for="ch" forName="dotArrow6" refType="userD"/>
                  <dgm:constr type="ctrX" for="ch" forName="dotArrow7" refType="w" fact="0.421"/>
                  <dgm:constr type="ctrY" for="ch" forName="dotArrow7" refType="h" fact="0.1273"/>
                  <dgm:constr type="w" for="ch" forName="dotArrow7" refType="userD"/>
                  <dgm:constr type="h" for="ch" forName="dotArrow7" refType="userD"/>
                  <dgm:constr type="r" for="ch" forName="parTx1" refType="w" fact="0.8163"/>
                  <dgm:constr type="t" for="ch" forName="parTx1" refType="h" fact="0.8551"/>
                  <dgm:constr type="w" for="ch" forName="parTx1" refType="w" fact="0.4314"/>
                  <dgm:constr type="h" for="ch" forName="parTx1" refType="h" fact="0.1638"/>
                  <dgm:constr type="ctrX" for="ch" forName="picture1" refType="w" fact="0.8359"/>
                  <dgm:constr type="ctrY" for="ch" forName="picture1" refType="h" fact="0.8361"/>
                  <dgm:constr type="w" for="ch" forName="picture1" refType="w" fact="0.2"/>
                  <dgm:constr type="h" for="ch" forName="picture1" refType="h" fact="0.2832"/>
                  <dgm:constr type="r" for="ch" forName="parTx2" refType="w" fact="0.5388"/>
                  <dgm:constr type="t" for="ch" forName="parTx2" refType="h" fact="0.6424"/>
                  <dgm:constr type="w" for="ch" forName="parTx2" refType="w" fact="0.4314"/>
                  <dgm:constr type="h" for="ch" forName="parTx2" refType="h" fact="0.1638"/>
                  <dgm:constr type="ctrX" for="ch" forName="picture2" refType="w" fact="0.5584"/>
                  <dgm:constr type="ctrY" for="ch" forName="picture2" refType="h" fact="0.6234"/>
                  <dgm:constr type="w" for="ch" forName="picture2" refType="w" fact="0.2"/>
                  <dgm:constr type="h" for="ch" forName="picture2" refType="h" fact="0.2832"/>
                  <dgm:constr type="r" for="ch" forName="parTx3" refType="w" fact="0.4114"/>
                  <dgm:constr type="t" for="ch" forName="parTx3" refType="h" fact="0.3198"/>
                  <dgm:constr type="w" for="ch" forName="parTx3" refType="w" fact="0.4314"/>
                  <dgm:constr type="h" for="ch" forName="parTx3" refType="h" fact="0.1638"/>
                  <dgm:constr type="ctrX" for="ch" forName="picture3" refType="w" fact="0.431"/>
                  <dgm:constr type="ctrY" for="ch" forName="picture3" refType="h" fact="0.3008"/>
                  <dgm:constr type="w" for="ch" forName="picture3" refType="w" fact="0.2"/>
                  <dgm:constr type="h" for="ch" forName="picture3" refType="h" fact="0.2832"/>
                </dgm:constrLst>
              </dgm:else>
            </dgm:choose>
          </dgm:else>
        </dgm:choose>
      </dgm:if>
      <dgm:if name="Name32" axis="ch" ptType="node" func="cnt" op="equ" val="4">
        <dgm:choose name="Name33">
          <dgm:if name="Name34" func="var" arg="dir" op="equ" val="norm">
            <dgm:choose name="Name35">
              <dgm:if name="Name36" axis="des" func="maxDepth" op="gt" val="1">
                <dgm:alg type="composite">
                  <dgm:param type="ar" val="1.5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userD" refType="w" fact="0.0136"/>
                  <dgm:constr type="ctrX" for="ch" forName="dot1" refType="w" fact="0.3253"/>
                  <dgm:constr type="ctrY" for="ch" forName="dot1" refType="h" fact="0.8215"/>
                  <dgm:constr type="w" for="ch" forName="dot1" refType="userD"/>
                  <dgm:constr type="h" for="ch" forName="dot1" refType="userD"/>
                  <dgm:constr type="ctrX" for="ch" forName="dot2" refType="w" fact="0.2949"/>
                  <dgm:constr type="ctrY" for="ch" forName="dot2" refType="h" fact="0.843"/>
                  <dgm:constr type="w" for="ch" forName="dot2" refType="userD"/>
                  <dgm:constr type="h" for="ch" forName="dot2" refType="userD"/>
                  <dgm:constr type="ctrX" for="ch" forName="dot3" refType="w" fact="0.2635"/>
                  <dgm:constr type="ctrY" for="ch" forName="dot3" refType="h" fact="0.8607"/>
                  <dgm:constr type="w" for="ch" forName="dot3" refType="userD"/>
                  <dgm:constr type="h" for="ch" forName="dot3" refType="userD"/>
                  <dgm:constr type="ctrX" for="ch" forName="dot4" refType="w" fact="0.2313"/>
                  <dgm:constr type="ctrY" for="ch" forName="dot4" refType="h" fact="0.8745"/>
                  <dgm:constr type="w" for="ch" forName="dot4" refType="userD"/>
                  <dgm:constr type="h" for="ch" forName="dot4" refType="userD"/>
                  <dgm:constr type="ctrX" for="ch" forName="dot5" refType="w" fact="0.4675"/>
                  <dgm:constr type="ctrY" for="ch" forName="dot5" refType="h" fact="0.6419"/>
                  <dgm:constr type="w" for="ch" forName="dot5" refType="userD"/>
                  <dgm:constr type="h" for="ch" forName="dot5" refType="userD"/>
                  <dgm:constr type="ctrX" for="ch" forName="dot6" refType="w" fact="0.5486"/>
                  <dgm:constr type="ctrY" for="ch" forName="dot6" refType="h" fact="0.3784"/>
                  <dgm:constr type="w" for="ch" forName="dot6" refType="userD"/>
                  <dgm:constr type="h" for="ch" forName="dot6" refType="userD"/>
                  <dgm:constr type="ctrX" for="ch" forName="dotArrow1" refType="w" fact="0.5267"/>
                  <dgm:constr type="ctrY" for="ch" forName="dotArrow1" refType="h" fact="0.0496"/>
                  <dgm:constr type="w" for="ch" forName="dotArrow1" refType="userD"/>
                  <dgm:constr type="h" for="ch" forName="dotArrow1" refType="userD"/>
                  <dgm:constr type="ctrX" for="ch" forName="dotArrow2" refType="w" fact="0.5462"/>
                  <dgm:constr type="ctrY" for="ch" forName="dotArrow2" refType="h" fact="0.0282"/>
                  <dgm:constr type="w" for="ch" forName="dotArrow2" refType="userD"/>
                  <dgm:constr type="h" for="ch" forName="dotArrow2" refType="userD"/>
                  <dgm:constr type="ctrX" for="ch" forName="dotArrow3" refType="w" fact="0.5657"/>
                  <dgm:constr type="ctrY" for="ch" forName="dotArrow3" refType="h" fact="0.0068"/>
                  <dgm:constr type="w" for="ch" forName="dotArrow3" refType="userD"/>
                  <dgm:constr type="h" for="ch" forName="dotArrow3" refType="userD"/>
                  <dgm:constr type="ctrX" for="ch" forName="dotArrow4" refType="w" fact="0.5851"/>
                  <dgm:constr type="ctrY" for="ch" forName="dotArrow4" refType="h" fact="0.0282"/>
                  <dgm:constr type="w" for="ch" forName="dotArrow4" refType="userD"/>
                  <dgm:constr type="h" for="ch" forName="dotArrow4" refType="userD"/>
                  <dgm:constr type="ctrX" for="ch" forName="dotArrow5" refType="w" fact="0.6046"/>
                  <dgm:constr type="ctrY" for="ch" forName="dotArrow5" refType="h" fact="0.0496"/>
                  <dgm:constr type="w" for="ch" forName="dotArrow5" refType="userD"/>
                  <dgm:constr type="h" for="ch" forName="dotArrow5" refType="userD"/>
                  <dgm:constr type="ctrX" for="ch" forName="dotArrow6" refType="w" fact="0.5657"/>
                  <dgm:constr type="ctrY" for="ch" forName="dotArrow6" refType="h" fact="0.052"/>
                  <dgm:constr type="w" for="ch" forName="dotArrow6" refType="userD"/>
                  <dgm:constr type="h" for="ch" forName="dotArrow6" refType="userD"/>
                  <dgm:constr type="ctrX" for="ch" forName="dotArrow7" refType="w" fact="0.5657"/>
                  <dgm:constr type="ctrY" for="ch" forName="dotArrow7" refType="h" fact="0.0972"/>
                  <dgm:constr type="w" for="ch" forName="dotArrow7" refType="userD"/>
                  <dgm:constr type="h" for="ch" forName="dotArrow7" refType="userD"/>
                  <dgm:constr type="l" for="ch" forName="parTx1" refType="w" fact="0.1466"/>
                  <dgm:constr type="t" for="ch" forName="parTx1" refType="h" fact="0.9095"/>
                  <dgm:constr type="w" for="ch" forName="parTx1" refType="w" fact="0.294"/>
                  <dgm:constr type="h" for="ch" forName="parTx1" refType="h" fact="0.1222"/>
                  <dgm:constr type="ctrX" for="ch" forName="picture1" refType="w" fact="0.1333"/>
                  <dgm:constr type="ctrY" for="ch" forName="picture1" refType="h" fact="0.8922"/>
                  <dgm:constr type="w" for="ch" forName="picture1" refType="w" fact="0.1363"/>
                  <dgm:constr type="h" for="ch" forName="picture1" refType="h" fact="0.2113"/>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4105"/>
                  <dgm:constr type="t" for="ch" forName="parTx2" refType="h" fact="0.762"/>
                  <dgm:constr type="w" for="ch" forName="parTx2" refType="w" fact="0.294"/>
                  <dgm:constr type="h" for="ch" forName="parTx2" refType="h" fact="0.1222"/>
                  <dgm:constr type="ctrX" for="ch" forName="picture2" refType="w" fact="0.3972"/>
                  <dgm:constr type="ctrY" for="ch" forName="picture2" refType="h" fact="0.7447"/>
                  <dgm:constr type="w" for="ch" forName="picture2" refType="w" fact="0.1363"/>
                  <dgm:constr type="h" for="ch" forName="picture2" refType="h" fact="0.2113"/>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229"/>
                  <dgm:constr type="t" for="ch" forName="parTx3" refType="h" fact="0.5294"/>
                  <dgm:constr type="w" for="ch" forName="parTx3" refType="w" fact="0.294"/>
                  <dgm:constr type="h" for="ch" forName="parTx3" refType="h" fact="0.1222"/>
                  <dgm:constr type="ctrX" for="ch" forName="picture3" refType="w" fact="0.5095"/>
                  <dgm:constr type="ctrY" for="ch" forName="picture3" refType="h" fact="0.5121"/>
                  <dgm:constr type="w" for="ch" forName="picture3" refType="w" fact="0.1363"/>
                  <dgm:constr type="h" for="ch" forName="picture3" refType="h" fact="0.2113"/>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5722"/>
                  <dgm:constr type="t" for="ch" forName="parTx4" refType="h" fact="0.2523"/>
                  <dgm:constr type="w" for="ch" forName="parTx4" refType="w" fact="0.294"/>
                  <dgm:constr type="h" for="ch" forName="parTx4" refType="h" fact="0.1222"/>
                  <dgm:constr type="ctrX" for="ch" forName="picture4" refType="w" fact="0.5588"/>
                  <dgm:constr type="ctrY" for="ch" forName="picture4" refType="h" fact="0.235"/>
                  <dgm:constr type="w" for="ch" forName="picture4" refType="w" fact="0.1363"/>
                  <dgm:constr type="h" for="ch" forName="picture4" refType="h" fact="0.2113"/>
                  <dgm:constr type="l" for="ch" forName="desTx4" refType="r" refFor="ch" refForName="parTx4"/>
                  <dgm:constr type="r" for="ch" forName="desTx4" refType="w"/>
                  <dgm:constr type="t" for="ch" forName="desTx4" refType="t" refFor="ch" refForName="parTx4"/>
                  <dgm:constr type="h" for="ch" forName="desTx4" refType="h" refFor="ch" refForName="parTx4"/>
                </dgm:constrLst>
              </dgm:if>
              <dgm:else name="Name37">
                <dgm:alg type="composite">
                  <dgm:param type="ar" val="1.26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userD" refType="w" fact="0.0167"/>
                  <dgm:constr type="ctrX" for="ch" forName="dot1" refType="w" fact="0.3978"/>
                  <dgm:constr type="ctrY" for="ch" forName="dot1" refType="h" fact="0.8215"/>
                  <dgm:constr type="w" for="ch" forName="dot1" refType="userD"/>
                  <dgm:constr type="h" for="ch" forName="dot1" refType="userD"/>
                  <dgm:constr type="ctrX" for="ch" forName="dot2" refType="w" fact="0.3606"/>
                  <dgm:constr type="ctrY" for="ch" forName="dot2" refType="h" fact="0.843"/>
                  <dgm:constr type="w" for="ch" forName="dot2" refType="userD"/>
                  <dgm:constr type="h" for="ch" forName="dot2" refType="userD"/>
                  <dgm:constr type="ctrX" for="ch" forName="dot3" refType="w" fact="0.3223"/>
                  <dgm:constr type="ctrY" for="ch" forName="dot3" refType="h" fact="0.8607"/>
                  <dgm:constr type="w" for="ch" forName="dot3" refType="userD"/>
                  <dgm:constr type="h" for="ch" forName="dot3" refType="userD"/>
                  <dgm:constr type="ctrX" for="ch" forName="dot4" refType="w" fact="0.2829"/>
                  <dgm:constr type="ctrY" for="ch" forName="dot4" refType="h" fact="0.8745"/>
                  <dgm:constr type="w" for="ch" forName="dot4" refType="userD"/>
                  <dgm:constr type="h" for="ch" forName="dot4" refType="userD"/>
                  <dgm:constr type="ctrX" for="ch" forName="dot5" refType="w" fact="0.5717"/>
                  <dgm:constr type="ctrY" for="ch" forName="dot5" refType="h" fact="0.6419"/>
                  <dgm:constr type="w" for="ch" forName="dot5" refType="userD"/>
                  <dgm:constr type="h" for="ch" forName="dot5" refType="userD"/>
                  <dgm:constr type="ctrX" for="ch" forName="dot6" refType="w" fact="0.6709"/>
                  <dgm:constr type="ctrY" for="ch" forName="dot6" refType="h" fact="0.3784"/>
                  <dgm:constr type="w" for="ch" forName="dot6" refType="userD"/>
                  <dgm:constr type="h" for="ch" forName="dot6" refType="userD"/>
                  <dgm:constr type="ctrX" for="ch" forName="dotArrow1" refType="w" fact="0.6441"/>
                  <dgm:constr type="ctrY" for="ch" forName="dotArrow1" refType="h" fact="0.0496"/>
                  <dgm:constr type="w" for="ch" forName="dotArrow1" refType="userD"/>
                  <dgm:constr type="h" for="ch" forName="dotArrow1" refType="userD"/>
                  <dgm:constr type="ctrX" for="ch" forName="dotArrow2" refType="w" fact="0.6679"/>
                  <dgm:constr type="ctrY" for="ch" forName="dotArrow2" refType="h" fact="0.0282"/>
                  <dgm:constr type="w" for="ch" forName="dotArrow2" refType="userD"/>
                  <dgm:constr type="h" for="ch" forName="dotArrow2" refType="userD"/>
                  <dgm:constr type="ctrX" for="ch" forName="dotArrow3" refType="w" fact="0.6917"/>
                  <dgm:constr type="ctrY" for="ch" forName="dotArrow3" refType="h" fact="0.0068"/>
                  <dgm:constr type="w" for="ch" forName="dotArrow3" refType="userD"/>
                  <dgm:constr type="h" for="ch" forName="dotArrow3" refType="userD"/>
                  <dgm:constr type="ctrX" for="ch" forName="dotArrow4" refType="w" fact="0.7155"/>
                  <dgm:constr type="ctrY" for="ch" forName="dotArrow4" refType="h" fact="0.0282"/>
                  <dgm:constr type="w" for="ch" forName="dotArrow4" refType="userD"/>
                  <dgm:constr type="h" for="ch" forName="dotArrow4" refType="userD"/>
                  <dgm:constr type="ctrX" for="ch" forName="dotArrow5" refType="w" fact="0.7394"/>
                  <dgm:constr type="ctrY" for="ch" forName="dotArrow5" refType="h" fact="0.0496"/>
                  <dgm:constr type="w" for="ch" forName="dotArrow5" refType="userD"/>
                  <dgm:constr type="h" for="ch" forName="dotArrow5" refType="userD"/>
                  <dgm:constr type="ctrX" for="ch" forName="dotArrow6" refType="w" fact="0.6917"/>
                  <dgm:constr type="ctrY" for="ch" forName="dotArrow6" refType="h" fact="0.052"/>
                  <dgm:constr type="w" for="ch" forName="dotArrow6" refType="userD"/>
                  <dgm:constr type="h" for="ch" forName="dotArrow6" refType="userD"/>
                  <dgm:constr type="ctrX" for="ch" forName="dotArrow7" refType="w" fact="0.6917"/>
                  <dgm:constr type="ctrY" for="ch" forName="dotArrow7" refType="h" fact="0.0972"/>
                  <dgm:constr type="w" for="ch" forName="dotArrow7" refType="userD"/>
                  <dgm:constr type="h" for="ch" forName="dotArrow7" refType="userD"/>
                  <dgm:constr type="l" for="ch" forName="parTx1" refType="w" fact="0.1793"/>
                  <dgm:constr type="t" for="ch" forName="parTx1" refType="h" fact="0.9064"/>
                  <dgm:constr type="w" for="ch" forName="parTx1" refType="w" fact="0.3595"/>
                  <dgm:constr type="h" for="ch" forName="parTx1" refType="h" fact="0.1222"/>
                  <dgm:constr type="ctrX" for="ch" forName="picture1" refType="w" fact="0.163"/>
                  <dgm:constr type="ctrY" for="ch" forName="picture1" refType="h" fact="0.8922"/>
                  <dgm:constr type="w" for="ch" forName="picture1" refType="w" fact="0.1667"/>
                  <dgm:constr type="h" for="ch" forName="picture1" refType="h" fact="0.2113"/>
                  <dgm:constr type="l" for="ch" forName="parTx2" refType="w" fact="0.502"/>
                  <dgm:constr type="t" for="ch" forName="parTx2" refType="h" fact="0.7589"/>
                  <dgm:constr type="w" for="ch" forName="parTx2" refType="w" fact="0.3595"/>
                  <dgm:constr type="h" for="ch" forName="parTx2" refType="h" fact="0.1222"/>
                  <dgm:constr type="ctrX" for="ch" forName="picture2" refType="w" fact="0.4857"/>
                  <dgm:constr type="ctrY" for="ch" forName="picture2" refType="h" fact="0.7447"/>
                  <dgm:constr type="w" for="ch" forName="picture2" refType="w" fact="0.1667"/>
                  <dgm:constr type="h" for="ch" forName="picture2" refType="h" fact="0.2113"/>
                  <dgm:constr type="l" for="ch" forName="parTx3" refType="w" fact="0.6394"/>
                  <dgm:constr type="t" for="ch" forName="parTx3" refType="h" fact="0.5263"/>
                  <dgm:constr type="w" for="ch" forName="parTx3" refType="w" fact="0.3595"/>
                  <dgm:constr type="h" for="ch" forName="parTx3" refType="h" fact="0.1222"/>
                  <dgm:constr type="ctrX" for="ch" forName="picture3" refType="w" fact="0.6231"/>
                  <dgm:constr type="ctrY" for="ch" forName="picture3" refType="h" fact="0.5121"/>
                  <dgm:constr type="w" for="ch" forName="picture3" refType="w" fact="0.1667"/>
                  <dgm:constr type="h" for="ch" forName="picture3" refType="h" fact="0.2113"/>
                  <dgm:constr type="l" for="ch" forName="parTx4" refType="w" fact="0.6997"/>
                  <dgm:constr type="t" for="ch" forName="parTx4" refType="h" fact="0.2492"/>
                  <dgm:constr type="w" for="ch" forName="parTx4" refType="w" fact="0.3595"/>
                  <dgm:constr type="h" for="ch" forName="parTx4" refType="h" fact="0.1222"/>
                  <dgm:constr type="ctrX" for="ch" forName="picture4" refType="w" fact="0.6834"/>
                  <dgm:constr type="ctrY" for="ch" forName="picture4" refType="h" fact="0.235"/>
                  <dgm:constr type="w" for="ch" forName="picture4" refType="w" fact="0.1667"/>
                  <dgm:constr type="h" for="ch" forName="picture4" refType="h" fact="0.2113"/>
                </dgm:constrLst>
              </dgm:else>
            </dgm:choose>
          </dgm:if>
          <dgm:else name="Name38">
            <dgm:choose name="Name39">
              <dgm:if name="Name40" axis="des" func="maxDepth" op="gt" val="1">
                <dgm:alg type="composite">
                  <dgm:param type="ar" val="1.5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userD" refType="w" fact="0.0136"/>
                  <dgm:constr type="ctrX" for="ch" forName="dot1" refType="w" fact="0.6747"/>
                  <dgm:constr type="ctrY" for="ch" forName="dot1" refType="h" fact="0.8215"/>
                  <dgm:constr type="w" for="ch" forName="dot1" refType="userD"/>
                  <dgm:constr type="h" for="ch" forName="dot1" refType="userD"/>
                  <dgm:constr type="ctrX" for="ch" forName="dot2" refType="w" fact="0.7051"/>
                  <dgm:constr type="ctrY" for="ch" forName="dot2" refType="h" fact="0.843"/>
                  <dgm:constr type="w" for="ch" forName="dot2" refType="userD"/>
                  <dgm:constr type="h" for="ch" forName="dot2" refType="userD"/>
                  <dgm:constr type="ctrX" for="ch" forName="dot3" refType="w" fact="0.7365"/>
                  <dgm:constr type="ctrY" for="ch" forName="dot3" refType="h" fact="0.8607"/>
                  <dgm:constr type="w" for="ch" forName="dot3" refType="userD"/>
                  <dgm:constr type="h" for="ch" forName="dot3" refType="userD"/>
                  <dgm:constr type="ctrX" for="ch" forName="dot4" refType="w" fact="0.7687"/>
                  <dgm:constr type="ctrY" for="ch" forName="dot4" refType="h" fact="0.8745"/>
                  <dgm:constr type="w" for="ch" forName="dot4" refType="userD"/>
                  <dgm:constr type="h" for="ch" forName="dot4" refType="userD"/>
                  <dgm:constr type="ctrX" for="ch" forName="dot5" refType="w" fact="0.5325"/>
                  <dgm:constr type="ctrY" for="ch" forName="dot5" refType="h" fact="0.6419"/>
                  <dgm:constr type="w" for="ch" forName="dot5" refType="userD"/>
                  <dgm:constr type="h" for="ch" forName="dot5" refType="userD"/>
                  <dgm:constr type="ctrX" for="ch" forName="dot6" refType="w" fact="0.4514"/>
                  <dgm:constr type="ctrY" for="ch" forName="dot6" refType="h" fact="0.3784"/>
                  <dgm:constr type="w" for="ch" forName="dot6" refType="userD"/>
                  <dgm:constr type="h" for="ch" forName="dot6" refType="userD"/>
                  <dgm:constr type="ctrX" for="ch" forName="dotArrow1" refType="w" fact="0.4733"/>
                  <dgm:constr type="ctrY" for="ch" forName="dotArrow1" refType="h" fact="0.0496"/>
                  <dgm:constr type="w" for="ch" forName="dotArrow1" refType="userD"/>
                  <dgm:constr type="h" for="ch" forName="dotArrow1" refType="userD"/>
                  <dgm:constr type="ctrX" for="ch" forName="dotArrow2" refType="w" fact="0.4538"/>
                  <dgm:constr type="ctrY" for="ch" forName="dotArrow2" refType="h" fact="0.0282"/>
                  <dgm:constr type="w" for="ch" forName="dotArrow2" refType="userD"/>
                  <dgm:constr type="h" for="ch" forName="dotArrow2" refType="userD"/>
                  <dgm:constr type="ctrX" for="ch" forName="dotArrow3" refType="w" fact="0.4343"/>
                  <dgm:constr type="ctrY" for="ch" forName="dotArrow3" refType="h" fact="0.0068"/>
                  <dgm:constr type="w" for="ch" forName="dotArrow3" refType="userD"/>
                  <dgm:constr type="h" for="ch" forName="dotArrow3" refType="userD"/>
                  <dgm:constr type="ctrX" for="ch" forName="dotArrow4" refType="w" fact="0.4149"/>
                  <dgm:constr type="ctrY" for="ch" forName="dotArrow4" refType="h" fact="0.0282"/>
                  <dgm:constr type="w" for="ch" forName="dotArrow4" refType="userD"/>
                  <dgm:constr type="h" for="ch" forName="dotArrow4" refType="userD"/>
                  <dgm:constr type="ctrX" for="ch" forName="dotArrow5" refType="w" fact="0.3954"/>
                  <dgm:constr type="ctrY" for="ch" forName="dotArrow5" refType="h" fact="0.0496"/>
                  <dgm:constr type="w" for="ch" forName="dotArrow5" refType="userD"/>
                  <dgm:constr type="h" for="ch" forName="dotArrow5" refType="userD"/>
                  <dgm:constr type="ctrX" for="ch" forName="dotArrow6" refType="w" fact="0.4343"/>
                  <dgm:constr type="ctrY" for="ch" forName="dotArrow6" refType="h" fact="0.052"/>
                  <dgm:constr type="w" for="ch" forName="dotArrow6" refType="userD"/>
                  <dgm:constr type="h" for="ch" forName="dotArrow6" refType="userD"/>
                  <dgm:constr type="ctrX" for="ch" forName="dotArrow7" refType="w" fact="0.4343"/>
                  <dgm:constr type="ctrY" for="ch" forName="dotArrow7" refType="h" fact="0.0972"/>
                  <dgm:constr type="w" for="ch" forName="dotArrow7" refType="userD"/>
                  <dgm:constr type="h" for="ch" forName="dotArrow7" refType="userD"/>
                  <dgm:constr type="r" for="ch" forName="parTx1" refType="w" fact="0.8534"/>
                  <dgm:constr type="t" for="ch" forName="parTx1" refType="h" fact="0.9095"/>
                  <dgm:constr type="w" for="ch" forName="parTx1" refType="w" fact="0.294"/>
                  <dgm:constr type="h" for="ch" forName="parTx1" refType="h" fact="0.1222"/>
                  <dgm:constr type="ctrX" for="ch" forName="picture1" refType="w" fact="0.8667"/>
                  <dgm:constr type="ctrY" for="ch" forName="picture1" refType="h" fact="0.8922"/>
                  <dgm:constr type="w" for="ch" forName="picture1" refType="w" fact="0.1363"/>
                  <dgm:constr type="h" for="ch" forName="picture1" refType="h" fact="0.2113"/>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5895"/>
                  <dgm:constr type="t" for="ch" forName="parTx2" refType="h" fact="0.762"/>
                  <dgm:constr type="w" for="ch" forName="parTx2" refType="w" fact="0.294"/>
                  <dgm:constr type="h" for="ch" forName="parTx2" refType="h" fact="0.1222"/>
                  <dgm:constr type="ctrX" for="ch" forName="picture2" refType="w" fact="0.6028"/>
                  <dgm:constr type="ctrY" for="ch" forName="picture2" refType="h" fact="0.7447"/>
                  <dgm:constr type="w" for="ch" forName="picture2" refType="w" fact="0.1363"/>
                  <dgm:constr type="h" for="ch" forName="picture2" refType="h" fact="0.2113"/>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771"/>
                  <dgm:constr type="t" for="ch" forName="parTx3" refType="h" fact="0.5294"/>
                  <dgm:constr type="w" for="ch" forName="parTx3" refType="w" fact="0.294"/>
                  <dgm:constr type="h" for="ch" forName="parTx3" refType="h" fact="0.1222"/>
                  <dgm:constr type="ctrX" for="ch" forName="picture3" refType="w" fact="0.4905"/>
                  <dgm:constr type="ctrY" for="ch" forName="picture3" refType="h" fact="0.5121"/>
                  <dgm:constr type="w" for="ch" forName="picture3" refType="w" fact="0.1363"/>
                  <dgm:constr type="h" for="ch" forName="picture3" refType="h" fact="0.2113"/>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4278"/>
                  <dgm:constr type="t" for="ch" forName="parTx4" refType="h" fact="0.2523"/>
                  <dgm:constr type="w" for="ch" forName="parTx4" refType="w" fact="0.294"/>
                  <dgm:constr type="h" for="ch" forName="parTx4" refType="h" fact="0.1222"/>
                  <dgm:constr type="ctrX" for="ch" forName="picture4" refType="w" fact="0.4412"/>
                  <dgm:constr type="ctrY" for="ch" forName="picture4" refType="h" fact="0.235"/>
                  <dgm:constr type="w" for="ch" forName="picture4" refType="w" fact="0.1363"/>
                  <dgm:constr type="h" for="ch" forName="picture4" refType="h" fact="0.2113"/>
                  <dgm:constr type="r" for="ch" forName="desTx4" refType="l" refFor="ch" refForName="parTx4"/>
                  <dgm:constr type="l" for="ch" forName="desTx4"/>
                  <dgm:constr type="t" for="ch" forName="desTx4" refType="t" refFor="ch" refForName="parTx4"/>
                  <dgm:constr type="h" for="ch" forName="desTx4" refType="h" refFor="ch" refForName="parTx4"/>
                </dgm:constrLst>
              </dgm:if>
              <dgm:else name="Name41">
                <dgm:alg type="composite">
                  <dgm:param type="ar" val="1.26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userD" refType="w" fact="0.0167"/>
                  <dgm:constr type="ctrX" for="ch" forName="dot1" refType="w" fact="0.6022"/>
                  <dgm:constr type="ctrY" for="ch" forName="dot1" refType="h" fact="0.8215"/>
                  <dgm:constr type="w" for="ch" forName="dot1" refType="userD"/>
                  <dgm:constr type="h" for="ch" forName="dot1" refType="userD"/>
                  <dgm:constr type="ctrX" for="ch" forName="dot2" refType="w" fact="0.6394"/>
                  <dgm:constr type="ctrY" for="ch" forName="dot2" refType="h" fact="0.843"/>
                  <dgm:constr type="w" for="ch" forName="dot2" refType="userD"/>
                  <dgm:constr type="h" for="ch" forName="dot2" refType="userD"/>
                  <dgm:constr type="ctrX" for="ch" forName="dot3" refType="w" fact="0.6777"/>
                  <dgm:constr type="ctrY" for="ch" forName="dot3" refType="h" fact="0.8607"/>
                  <dgm:constr type="w" for="ch" forName="dot3" refType="userD"/>
                  <dgm:constr type="h" for="ch" forName="dot3" refType="userD"/>
                  <dgm:constr type="ctrX" for="ch" forName="dot4" refType="w" fact="0.7171"/>
                  <dgm:constr type="ctrY" for="ch" forName="dot4" refType="h" fact="0.8745"/>
                  <dgm:constr type="w" for="ch" forName="dot4" refType="userD"/>
                  <dgm:constr type="h" for="ch" forName="dot4" refType="userD"/>
                  <dgm:constr type="ctrX" for="ch" forName="dot5" refType="w" fact="0.4283"/>
                  <dgm:constr type="ctrY" for="ch" forName="dot5" refType="h" fact="0.6419"/>
                  <dgm:constr type="w" for="ch" forName="dot5" refType="userD"/>
                  <dgm:constr type="h" for="ch" forName="dot5" refType="userD"/>
                  <dgm:constr type="ctrX" for="ch" forName="dot6" refType="w" fact="0.3291"/>
                  <dgm:constr type="ctrY" for="ch" forName="dot6" refType="h" fact="0.3784"/>
                  <dgm:constr type="w" for="ch" forName="dot6" refType="userD"/>
                  <dgm:constr type="h" for="ch" forName="dot6" refType="userD"/>
                  <dgm:constr type="ctrX" for="ch" forName="dotArrow1" refType="w" fact="0.3559"/>
                  <dgm:constr type="ctrY" for="ch" forName="dotArrow1" refType="h" fact="0.0496"/>
                  <dgm:constr type="w" for="ch" forName="dotArrow1" refType="userD"/>
                  <dgm:constr type="h" for="ch" forName="dotArrow1" refType="userD"/>
                  <dgm:constr type="ctrX" for="ch" forName="dotArrow2" refType="w" fact="0.3321"/>
                  <dgm:constr type="ctrY" for="ch" forName="dotArrow2" refType="h" fact="0.0282"/>
                  <dgm:constr type="w" for="ch" forName="dotArrow2" refType="userD"/>
                  <dgm:constr type="h" for="ch" forName="dotArrow2" refType="userD"/>
                  <dgm:constr type="ctrX" for="ch" forName="dotArrow3" refType="w" fact="0.3083"/>
                  <dgm:constr type="ctrY" for="ch" forName="dotArrow3" refType="h" fact="0.0068"/>
                  <dgm:constr type="w" for="ch" forName="dotArrow3" refType="userD"/>
                  <dgm:constr type="h" for="ch" forName="dotArrow3" refType="userD"/>
                  <dgm:constr type="ctrX" for="ch" forName="dotArrow4" refType="w" fact="0.2845"/>
                  <dgm:constr type="ctrY" for="ch" forName="dotArrow4" refType="h" fact="0.0282"/>
                  <dgm:constr type="w" for="ch" forName="dotArrow4" refType="userD"/>
                  <dgm:constr type="h" for="ch" forName="dotArrow4" refType="userD"/>
                  <dgm:constr type="ctrX" for="ch" forName="dotArrow5" refType="w" fact="0.2606"/>
                  <dgm:constr type="ctrY" for="ch" forName="dotArrow5" refType="h" fact="0.0496"/>
                  <dgm:constr type="w" for="ch" forName="dotArrow5" refType="userD"/>
                  <dgm:constr type="h" for="ch" forName="dotArrow5" refType="userD"/>
                  <dgm:constr type="ctrX" for="ch" forName="dotArrow6" refType="w" fact="0.3083"/>
                  <dgm:constr type="ctrY" for="ch" forName="dotArrow6" refType="h" fact="0.052"/>
                  <dgm:constr type="w" for="ch" forName="dotArrow6" refType="userD"/>
                  <dgm:constr type="h" for="ch" forName="dotArrow6" refType="userD"/>
                  <dgm:constr type="ctrX" for="ch" forName="dotArrow7" refType="w" fact="0.3083"/>
                  <dgm:constr type="ctrY" for="ch" forName="dotArrow7" refType="h" fact="0.0972"/>
                  <dgm:constr type="w" for="ch" forName="dotArrow7" refType="userD"/>
                  <dgm:constr type="h" for="ch" forName="dotArrow7" refType="userD"/>
                  <dgm:constr type="r" for="ch" forName="parTx1" refType="w" fact="0.8207"/>
                  <dgm:constr type="t" for="ch" forName="parTx1" refType="h" fact="0.9064"/>
                  <dgm:constr type="w" for="ch" forName="parTx1" refType="w" fact="0.3595"/>
                  <dgm:constr type="h" for="ch" forName="parTx1" refType="h" fact="0.1222"/>
                  <dgm:constr type="ctrX" for="ch" forName="picture1" refType="w" fact="0.837"/>
                  <dgm:constr type="ctrY" for="ch" forName="picture1" refType="h" fact="0.8922"/>
                  <dgm:constr type="w" for="ch" forName="picture1" refType="w" fact="0.1667"/>
                  <dgm:constr type="h" for="ch" forName="picture1" refType="h" fact="0.2113"/>
                  <dgm:constr type="r" for="ch" forName="parTx2" refType="w" fact="0.498"/>
                  <dgm:constr type="t" for="ch" forName="parTx2" refType="h" fact="0.7589"/>
                  <dgm:constr type="w" for="ch" forName="parTx2" refType="w" fact="0.3595"/>
                  <dgm:constr type="h" for="ch" forName="parTx2" refType="h" fact="0.1222"/>
                  <dgm:constr type="ctrX" for="ch" forName="picture2" refType="w" fact="0.5143"/>
                  <dgm:constr type="ctrY" for="ch" forName="picture2" refType="h" fact="0.7447"/>
                  <dgm:constr type="w" for="ch" forName="picture2" refType="w" fact="0.1667"/>
                  <dgm:constr type="h" for="ch" forName="picture2" refType="h" fact="0.2113"/>
                  <dgm:constr type="r" for="ch" forName="parTx3" refType="w" fact="0.3606"/>
                  <dgm:constr type="t" for="ch" forName="parTx3" refType="h" fact="0.5263"/>
                  <dgm:constr type="w" for="ch" forName="parTx3" refType="w" fact="0.3595"/>
                  <dgm:constr type="h" for="ch" forName="parTx3" refType="h" fact="0.1222"/>
                  <dgm:constr type="ctrX" for="ch" forName="picture3" refType="w" fact="0.3769"/>
                  <dgm:constr type="ctrY" for="ch" forName="picture3" refType="h" fact="0.5121"/>
                  <dgm:constr type="w" for="ch" forName="picture3" refType="w" fact="0.1667"/>
                  <dgm:constr type="h" for="ch" forName="picture3" refType="h" fact="0.2113"/>
                  <dgm:constr type="r" for="ch" forName="parTx4" refType="w" fact="0.3003"/>
                  <dgm:constr type="t" for="ch" forName="parTx4" refType="h" fact="0.2492"/>
                  <dgm:constr type="w" for="ch" forName="parTx4" refType="w" fact="0.3595"/>
                  <dgm:constr type="h" for="ch" forName="parTx4" refType="h" fact="0.1222"/>
                  <dgm:constr type="ctrX" for="ch" forName="picture4" refType="w" fact="0.3166"/>
                  <dgm:constr type="ctrY" for="ch" forName="picture4" refType="h" fact="0.235"/>
                  <dgm:constr type="w" for="ch" forName="picture4" refType="w" fact="0.1667"/>
                  <dgm:constr type="h" for="ch" forName="picture4" refType="h" fact="0.2113"/>
                </dgm:constrLst>
              </dgm:else>
            </dgm:choose>
          </dgm:else>
        </dgm:choose>
      </dgm:if>
      <dgm:if name="Name42" axis="ch" ptType="node" func="cnt" op="equ" val="5">
        <dgm:choose name="Name43">
          <dgm:if name="Name44" func="var" arg="dir" op="equ" val="norm">
            <dgm:choose name="Name45">
              <dgm:if name="Name46" axis="des" func="maxDepth" op="gt" val="1">
                <dgm:alg type="composite">
                  <dgm:param type="ar" val="1.4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userD" refType="w" fact="0.0118"/>
                  <dgm:constr type="ctrX" for="ch" forName="dot1" refType="w" fact="0.3263"/>
                  <dgm:constr type="ctrY" for="ch" forName="dot1" refType="h" fact="0.8674"/>
                  <dgm:constr type="w" for="ch" forName="dot1" refType="userD"/>
                  <dgm:constr type="h" for="ch" forName="dot1" refType="userD"/>
                  <dgm:constr type="ctrX" for="ch" forName="dot2" refType="w" fact="0.3001"/>
                  <dgm:constr type="ctrY" for="ch" forName="dot2" refType="h" fact="0.8824"/>
                  <dgm:constr type="w" for="ch" forName="dot2" refType="userD"/>
                  <dgm:constr type="h" for="ch" forName="dot2" refType="userD"/>
                  <dgm:constr type="ctrX" for="ch" forName="dot3" refType="w" fact="0.2733"/>
                  <dgm:constr type="ctrY" for="ch" forName="dot3" refType="h" fact="0.8948"/>
                  <dgm:constr type="w" for="ch" forName="dot3" refType="userD"/>
                  <dgm:constr type="h" for="ch" forName="dot3" refType="userD"/>
                  <dgm:constr type="ctrX" for="ch" forName="dot4" refType="w" fact="0.2462"/>
                  <dgm:constr type="ctrY" for="ch" forName="dot4" refType="h" fact="0.9044"/>
                  <dgm:constr type="w" for="ch" forName="dot4" refType="userD"/>
                  <dgm:constr type="h" for="ch" forName="dot4" refType="userD"/>
                  <dgm:constr type="ctrX" for="ch" forName="dot5" refType="w" fact="0.4691"/>
                  <dgm:constr type="ctrY" for="ch" forName="dot5" refType="h" fact="0.7222"/>
                  <dgm:constr type="w" for="ch" forName="dot5" refType="userD"/>
                  <dgm:constr type="h" for="ch" forName="dot5" refType="userD"/>
                  <dgm:constr type="ctrX" for="ch" forName="dot6" refType="w" fact="0.4484"/>
                  <dgm:constr type="ctrY" for="ch" forName="dot6" refType="h" fact="0.7518"/>
                  <dgm:constr type="w" for="ch" forName="dot6" refType="userD"/>
                  <dgm:constr type="h" for="ch" forName="dot6" refType="userD"/>
                  <dgm:constr type="ctrX" for="ch" forName="dot7" refType="w" fact="0.5549"/>
                  <dgm:constr type="ctrY" for="ch" forName="dot7" refType="h" fact="0.5422"/>
                  <dgm:constr type="w" for="ch" forName="dot7" refType="userD"/>
                  <dgm:constr type="h" for="ch" forName="dot7" refType="userD"/>
                  <dgm:constr type="ctrX" for="ch" forName="dot8" refType="w" fact="0.601"/>
                  <dgm:constr type="ctrY" for="ch" forName="dot8" refType="h" fact="0.3229"/>
                  <dgm:constr type="w" for="ch" forName="dot8" refType="userD"/>
                  <dgm:constr type="h" for="ch" forName="dot8" refType="userD"/>
                  <dgm:constr type="ctrX" for="ch" forName="dotArrow1" refType="w" fact="0.5779"/>
                  <dgm:constr type="ctrY" for="ch" forName="dotArrow1" refType="h" fact="0.0635"/>
                  <dgm:constr type="w" for="ch" forName="dotArrow1" refType="userD"/>
                  <dgm:constr type="h" for="ch" forName="dotArrow1" refType="userD"/>
                  <dgm:constr type="ctrX" for="ch" forName="dotArrow2" refType="w" fact="0.5951"/>
                  <dgm:constr type="ctrY" for="ch" forName="dotArrow2" refType="h" fact="0.0448"/>
                  <dgm:constr type="w" for="ch" forName="dotArrow2" refType="userD"/>
                  <dgm:constr type="h" for="ch" forName="dotArrow2" refType="userD"/>
                  <dgm:constr type="ctrX" for="ch" forName="dotArrow3" refType="w" fact="0.6123"/>
                  <dgm:constr type="ctrY" for="ch" forName="dotArrow3" refType="h" fact="0.026"/>
                  <dgm:constr type="w" for="ch" forName="dotArrow3" refType="userD"/>
                  <dgm:constr type="h" for="ch" forName="dotArrow3" refType="userD"/>
                  <dgm:constr type="ctrX" for="ch" forName="dotArrow4" refType="w" fact="0.6295"/>
                  <dgm:constr type="ctrY" for="ch" forName="dotArrow4" refType="h" fact="0.0448"/>
                  <dgm:constr type="w" for="ch" forName="dotArrow4" refType="userD"/>
                  <dgm:constr type="h" for="ch" forName="dotArrow4" refType="userD"/>
                  <dgm:constr type="ctrX" for="ch" forName="dotArrow5" refType="w" fact="0.6467"/>
                  <dgm:constr type="ctrY" for="ch" forName="dotArrow5" refType="h" fact="0.0635"/>
                  <dgm:constr type="w" for="ch" forName="dotArrow5" refType="userD"/>
                  <dgm:constr type="h" for="ch" forName="dotArrow5" refType="userD"/>
                  <dgm:constr type="ctrX" for="ch" forName="dotArrow6" refType="w" fact="0.6123"/>
                  <dgm:constr type="ctrY" for="ch" forName="dotArrow6" refType="h" fact="0.0656"/>
                  <dgm:constr type="w" for="ch" forName="dotArrow6" refType="userD"/>
                  <dgm:constr type="h" for="ch" forName="dotArrow6" refType="userD"/>
                  <dgm:constr type="ctrX" for="ch" forName="dotArrow7" refType="w" fact="0.6123"/>
                  <dgm:constr type="ctrY" for="ch" forName="dotArrow7" refType="h" fact="0.1052"/>
                  <dgm:constr type="w" for="ch" forName="dotArrow7" refType="userD"/>
                  <dgm:constr type="h" for="ch" forName="dotArrow7" refType="userD"/>
                  <dgm:constr type="l" for="ch" forName="parTx1" refType="w" fact="0.1746"/>
                  <dgm:constr type="t" for="ch" forName="parTx1" refType="h" fact="0.9304"/>
                  <dgm:constr type="w" for="ch" forName="parTx1" refType="w" fact="0.2544"/>
                  <dgm:constr type="h" for="ch" forName="parTx1" refType="h" fact="0.0962"/>
                  <dgm:constr type="ctrX" for="ch" forName="picture1" refType="w" fact="0.1631"/>
                  <dgm:constr type="ctrY" for="ch" forName="picture1" refType="h" fact="0.9169"/>
                  <dgm:constr type="w" for="ch" forName="picture1" refType="w" fact="0.118"/>
                  <dgm:constr type="h" for="ch" forName="picture1" refType="h" fact="0.1663"/>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3982"/>
                  <dgm:constr type="t" for="ch" forName="parTx2" refType="h" fact="0.8167"/>
                  <dgm:constr type="w" for="ch" forName="parTx2" refType="w" fact="0.2544"/>
                  <dgm:constr type="h" for="ch" forName="parTx2" refType="h" fact="0.0962"/>
                  <dgm:constr type="ctrX" for="ch" forName="picture2" refType="w" fact="0.3866"/>
                  <dgm:constr type="ctrY" for="ch" forName="picture2" refType="h" fact="0.8032"/>
                  <dgm:constr type="w" for="ch" forName="picture2" refType="w" fact="0.118"/>
                  <dgm:constr type="h" for="ch" forName="picture2" refType="h" fact="0.1663"/>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194"/>
                  <dgm:constr type="t" for="ch" forName="parTx3" refType="h" fact="0.6524"/>
                  <dgm:constr type="w" for="ch" forName="parTx3" refType="w" fact="0.2544"/>
                  <dgm:constr type="h" for="ch" forName="parTx3" refType="h" fact="0.0962"/>
                  <dgm:constr type="ctrX" for="ch" forName="picture3" refType="w" fact="0.5078"/>
                  <dgm:constr type="ctrY" for="ch" forName="picture3" refType="h" fact="0.6389"/>
                  <dgm:constr type="w" for="ch" forName="picture3" refType="w" fact="0.118"/>
                  <dgm:constr type="h" for="ch" forName="picture3" refType="h" fact="0.1663"/>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5827"/>
                  <dgm:constr type="t" for="ch" forName="parTx4" refType="h" fact="0.4412"/>
                  <dgm:constr type="w" for="ch" forName="parTx4" refType="w" fact="0.2544"/>
                  <dgm:constr type="h" for="ch" forName="parTx4" refType="h" fact="0.0962"/>
                  <dgm:constr type="ctrX" for="ch" forName="picture4" refType="w" fact="0.5712"/>
                  <dgm:constr type="ctrY" for="ch" forName="picture4" refType="h" fact="0.4277"/>
                  <dgm:constr type="w" for="ch" forName="picture4" refType="w" fact="0.118"/>
                  <dgm:constr type="h" for="ch" forName="picture4" refType="h" fact="0.1663"/>
                  <dgm:constr type="l" for="ch" forName="desTx4" refType="r" refFor="ch" refForName="parTx4"/>
                  <dgm:constr type="r" for="ch" forName="desTx4" refType="w"/>
                  <dgm:constr type="t" for="ch" forName="desTx4" refType="t" refFor="ch" refForName="parTx4"/>
                  <dgm:constr type="h" for="ch" forName="desTx4" refType="h" refFor="ch" refForName="parTx4"/>
                  <dgm:constr type="l" for="ch" forName="parTx5" refType="w" fact="0.618"/>
                  <dgm:constr type="t" for="ch" forName="parTx5" refType="h" fact="0.2262"/>
                  <dgm:constr type="w" for="ch" forName="parTx5" refType="w" fact="0.2544"/>
                  <dgm:constr type="h" for="ch" forName="parTx5" refType="h" fact="0.0962"/>
                  <dgm:constr type="ctrX" for="ch" forName="picture5" refType="w" fact="0.6064"/>
                  <dgm:constr type="ctrY" for="ch" forName="picture5" refType="h" fact="0.2127"/>
                  <dgm:constr type="w" for="ch" forName="picture5" refType="w" fact="0.118"/>
                  <dgm:constr type="h" for="ch" forName="picture5" refType="h" fact="0.1663"/>
                  <dgm:constr type="l" for="ch" forName="desTx5" refType="r" refFor="ch" refForName="parTx5"/>
                  <dgm:constr type="r" for="ch" forName="desTx5" refType="w"/>
                  <dgm:constr type="t" for="ch" forName="desTx5" refType="t" refFor="ch" refForName="parTx5"/>
                  <dgm:constr type="h" for="ch" forName="desTx5" refType="h" refFor="ch" refForName="parTx5"/>
                </dgm:constrLst>
              </dgm:if>
              <dgm:else name="Name47">
                <dgm:alg type="composite">
                  <dgm:param type="ar" val="1.164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userD" refType="w" fact="0.0143"/>
                  <dgm:constr type="ctrX" for="ch" forName="dot1" refType="w" fact="0.3951"/>
                  <dgm:constr type="ctrY" for="ch" forName="dot1" refType="h" fact="0.8674"/>
                  <dgm:constr type="w" for="ch" forName="dot1" refType="userD"/>
                  <dgm:constr type="h" for="ch" forName="dot1" refType="userD"/>
                  <dgm:constr type="ctrX" for="ch" forName="dot2" refType="w" fact="0.3634"/>
                  <dgm:constr type="ctrY" for="ch" forName="dot2" refType="h" fact="0.8824"/>
                  <dgm:constr type="w" for="ch" forName="dot2" refType="userD"/>
                  <dgm:constr type="h" for="ch" forName="dot2" refType="userD"/>
                  <dgm:constr type="ctrX" for="ch" forName="dot3" refType="w" fact="0.331"/>
                  <dgm:constr type="ctrY" for="ch" forName="dot3" refType="h" fact="0.8948"/>
                  <dgm:constr type="w" for="ch" forName="dot3" refType="userD"/>
                  <dgm:constr type="h" for="ch" forName="dot3" refType="userD"/>
                  <dgm:constr type="ctrX" for="ch" forName="dot4" refType="w" fact="0.2981"/>
                  <dgm:constr type="ctrY" for="ch" forName="dot4" refType="h" fact="0.9044"/>
                  <dgm:constr type="w" for="ch" forName="dot4" refType="userD"/>
                  <dgm:constr type="h" for="ch" forName="dot4" refType="userD"/>
                  <dgm:constr type="ctrX" for="ch" forName="dot5" refType="w" fact="0.5681"/>
                  <dgm:constr type="ctrY" for="ch" forName="dot5" refType="h" fact="0.7222"/>
                  <dgm:constr type="w" for="ch" forName="dot5" refType="userD"/>
                  <dgm:constr type="h" for="ch" forName="dot5" refType="userD"/>
                  <dgm:constr type="ctrX" for="ch" forName="dot6" refType="w" fact="0.543"/>
                  <dgm:constr type="ctrY" for="ch" forName="dot6" refType="h" fact="0.7518"/>
                  <dgm:constr type="w" for="ch" forName="dot6" refType="userD"/>
                  <dgm:constr type="h" for="ch" forName="dot6" refType="userD"/>
                  <dgm:constr type="ctrX" for="ch" forName="dot7" refType="w" fact="0.672"/>
                  <dgm:constr type="ctrY" for="ch" forName="dot7" refType="h" fact="0.5422"/>
                  <dgm:constr type="w" for="ch" forName="dot7" refType="userD"/>
                  <dgm:constr type="h" for="ch" forName="dot7" refType="userD"/>
                  <dgm:constr type="ctrX" for="ch" forName="dot8" refType="w" fact="0.7278"/>
                  <dgm:constr type="ctrY" for="ch" forName="dot8" refType="h" fact="0.3229"/>
                  <dgm:constr type="w" for="ch" forName="dot8" refType="userD"/>
                  <dgm:constr type="h" for="ch" forName="dot8" refType="userD"/>
                  <dgm:constr type="ctrX" for="ch" forName="dotArrow1" refType="w" fact="0.6999"/>
                  <dgm:constr type="ctrY" for="ch" forName="dotArrow1" refType="h" fact="0.0635"/>
                  <dgm:constr type="w" for="ch" forName="dotArrow1" refType="userD"/>
                  <dgm:constr type="h" for="ch" forName="dotArrow1" refType="userD"/>
                  <dgm:constr type="ctrX" for="ch" forName="dotArrow2" refType="w" fact="0.7207"/>
                  <dgm:constr type="ctrY" for="ch" forName="dotArrow2" refType="h" fact="0.0448"/>
                  <dgm:constr type="w" for="ch" forName="dotArrow2" refType="userD"/>
                  <dgm:constr type="h" for="ch" forName="dotArrow2" refType="userD"/>
                  <dgm:constr type="ctrX" for="ch" forName="dotArrow3" refType="w" fact="0.7415"/>
                  <dgm:constr type="ctrY" for="ch" forName="dotArrow3" refType="h" fact="0.026"/>
                  <dgm:constr type="w" for="ch" forName="dotArrow3" refType="userD"/>
                  <dgm:constr type="h" for="ch" forName="dotArrow3" refType="userD"/>
                  <dgm:constr type="ctrX" for="ch" forName="dotArrow4" refType="w" fact="0.7624"/>
                  <dgm:constr type="ctrY" for="ch" forName="dotArrow4" refType="h" fact="0.0448"/>
                  <dgm:constr type="w" for="ch" forName="dotArrow4" refType="userD"/>
                  <dgm:constr type="h" for="ch" forName="dotArrow4" refType="userD"/>
                  <dgm:constr type="ctrX" for="ch" forName="dotArrow5" refType="w" fact="0.7832"/>
                  <dgm:constr type="ctrY" for="ch" forName="dotArrow5" refType="h" fact="0.0635"/>
                  <dgm:constr type="w" for="ch" forName="dotArrow5" refType="userD"/>
                  <dgm:constr type="h" for="ch" forName="dotArrow5" refType="userD"/>
                  <dgm:constr type="ctrX" for="ch" forName="dotArrow6" refType="w" fact="0.7415"/>
                  <dgm:constr type="ctrY" for="ch" forName="dotArrow6" refType="h" fact="0.0656"/>
                  <dgm:constr type="w" for="ch" forName="dotArrow6" refType="userD"/>
                  <dgm:constr type="h" for="ch" forName="dotArrow6" refType="userD"/>
                  <dgm:constr type="ctrX" for="ch" forName="dotArrow7" refType="w" fact="0.7415"/>
                  <dgm:constr type="ctrY" for="ch" forName="dotArrow7" refType="h" fact="0.1052"/>
                  <dgm:constr type="w" for="ch" forName="dotArrow7" refType="userD"/>
                  <dgm:constr type="h" for="ch" forName="dotArrow7" refType="userD"/>
                  <dgm:constr type="l" for="ch" forName="parTx1" refType="w" fact="0.2115"/>
                  <dgm:constr type="t" for="ch" forName="parTx1" refType="h" fact="0.928"/>
                  <dgm:constr type="w" for="ch" forName="parTx1" refType="w" fact="0.3081"/>
                  <dgm:constr type="h" for="ch" forName="parTx1" refType="h" fact="0.0962"/>
                  <dgm:constr type="ctrX" for="ch" forName="picture1" refType="w" fact="0.1975"/>
                  <dgm:constr type="ctrY" for="ch" forName="picture1" refType="h" fact="0.9169"/>
                  <dgm:constr type="w" for="ch" forName="picture1" refType="w" fact="0.1429"/>
                  <dgm:constr type="h" for="ch" forName="picture1" refType="h" fact="0.1663"/>
                  <dgm:constr type="l" for="ch" forName="parTx2" refType="w" fact="0.4822"/>
                  <dgm:constr type="t" for="ch" forName="parTx2" refType="h" fact="0.8143"/>
                  <dgm:constr type="w" for="ch" forName="parTx2" refType="w" fact="0.3081"/>
                  <dgm:constr type="h" for="ch" forName="parTx2" refType="h" fact="0.0962"/>
                  <dgm:constr type="ctrX" for="ch" forName="picture2" refType="w" fact="0.4682"/>
                  <dgm:constr type="ctrY" for="ch" forName="picture2" refType="h" fact="0.8032"/>
                  <dgm:constr type="w" for="ch" forName="picture2" refType="w" fact="0.1429"/>
                  <dgm:constr type="h" for="ch" forName="picture2" refType="h" fact="0.1663"/>
                  <dgm:constr type="l" for="ch" forName="parTx3" refType="w" fact="0.629"/>
                  <dgm:constr type="t" for="ch" forName="parTx3" refType="h" fact="0.65"/>
                  <dgm:constr type="w" for="ch" forName="parTx3" refType="w" fact="0.3081"/>
                  <dgm:constr type="h" for="ch" forName="parTx3" refType="h" fact="0.0962"/>
                  <dgm:constr type="ctrX" for="ch" forName="picture3" refType="w" fact="0.615"/>
                  <dgm:constr type="ctrY" for="ch" forName="picture3" refType="h" fact="0.6389"/>
                  <dgm:constr type="w" for="ch" forName="picture3" refType="w" fact="0.1429"/>
                  <dgm:constr type="h" for="ch" forName="picture3" refType="h" fact="0.1663"/>
                  <dgm:constr type="l" for="ch" forName="parTx4" refType="w" fact="0.7057"/>
                  <dgm:constr type="t" for="ch" forName="parTx4" refType="h" fact="0.4388"/>
                  <dgm:constr type="w" for="ch" forName="parTx4" refType="w" fact="0.3081"/>
                  <dgm:constr type="h" for="ch" forName="parTx4" refType="h" fact="0.0962"/>
                  <dgm:constr type="ctrX" for="ch" forName="picture4" refType="w" fact="0.6917"/>
                  <dgm:constr type="ctrY" for="ch" forName="picture4" refType="h" fact="0.4277"/>
                  <dgm:constr type="w" for="ch" forName="picture4" refType="w" fact="0.1429"/>
                  <dgm:constr type="h" for="ch" forName="picture4" refType="h" fact="0.1663"/>
                  <dgm:constr type="l" for="ch" forName="parTx5" refType="w" fact="0.7484"/>
                  <dgm:constr type="t" for="ch" forName="parTx5" refType="h" fact="0.2238"/>
                  <dgm:constr type="w" for="ch" forName="parTx5" refType="w" fact="0.3081"/>
                  <dgm:constr type="h" for="ch" forName="parTx5" refType="h" fact="0.0962"/>
                  <dgm:constr type="ctrX" for="ch" forName="picture5" refType="w" fact="0.7344"/>
                  <dgm:constr type="ctrY" for="ch" forName="picture5" refType="h" fact="0.2127"/>
                  <dgm:constr type="w" for="ch" forName="picture5" refType="w" fact="0.1429"/>
                  <dgm:constr type="h" for="ch" forName="picture5" refType="h" fact="0.1663"/>
                </dgm:constrLst>
              </dgm:else>
            </dgm:choose>
          </dgm:if>
          <dgm:else name="Name48">
            <dgm:choose name="Name49">
              <dgm:if name="Name50" axis="des" func="maxDepth" op="gt" val="1">
                <dgm:alg type="composite">
                  <dgm:param type="ar" val="1.4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userD" refType="w" fact="0.0118"/>
                  <dgm:constr type="ctrX" for="ch" forName="dot1" refType="w" fact="0.6737"/>
                  <dgm:constr type="ctrY" for="ch" forName="dot1" refType="h" fact="0.8674"/>
                  <dgm:constr type="w" for="ch" forName="dot1" refType="userD"/>
                  <dgm:constr type="h" for="ch" forName="dot1" refType="userD"/>
                  <dgm:constr type="ctrX" for="ch" forName="dot2" refType="w" fact="0.6999"/>
                  <dgm:constr type="ctrY" for="ch" forName="dot2" refType="h" fact="0.8824"/>
                  <dgm:constr type="w" for="ch" forName="dot2" refType="userD"/>
                  <dgm:constr type="h" for="ch" forName="dot2" refType="userD"/>
                  <dgm:constr type="ctrX" for="ch" forName="dot3" refType="w" fact="0.7267"/>
                  <dgm:constr type="ctrY" for="ch" forName="dot3" refType="h" fact="0.8948"/>
                  <dgm:constr type="w" for="ch" forName="dot3" refType="userD"/>
                  <dgm:constr type="h" for="ch" forName="dot3" refType="userD"/>
                  <dgm:constr type="ctrX" for="ch" forName="dot4" refType="w" fact="0.7538"/>
                  <dgm:constr type="ctrY" for="ch" forName="dot4" refType="h" fact="0.9044"/>
                  <dgm:constr type="w" for="ch" forName="dot4" refType="userD"/>
                  <dgm:constr type="h" for="ch" forName="dot4" refType="userD"/>
                  <dgm:constr type="ctrX" for="ch" forName="dot5" refType="w" fact="0.5309"/>
                  <dgm:constr type="ctrY" for="ch" forName="dot5" refType="h" fact="0.7222"/>
                  <dgm:constr type="w" for="ch" forName="dot5" refType="userD"/>
                  <dgm:constr type="h" for="ch" forName="dot5" refType="userD"/>
                  <dgm:constr type="ctrX" for="ch" forName="dot6" refType="w" fact="0.5516"/>
                  <dgm:constr type="ctrY" for="ch" forName="dot6" refType="h" fact="0.7518"/>
                  <dgm:constr type="w" for="ch" forName="dot6" refType="userD"/>
                  <dgm:constr type="h" for="ch" forName="dot6" refType="userD"/>
                  <dgm:constr type="ctrX" for="ch" forName="dot7" refType="w" fact="0.4451"/>
                  <dgm:constr type="ctrY" for="ch" forName="dot7" refType="h" fact="0.5422"/>
                  <dgm:constr type="w" for="ch" forName="dot7" refType="userD"/>
                  <dgm:constr type="h" for="ch" forName="dot7" refType="userD"/>
                  <dgm:constr type="ctrX" for="ch" forName="dot8" refType="w" fact="0.399"/>
                  <dgm:constr type="ctrY" for="ch" forName="dot8" refType="h" fact="0.3229"/>
                  <dgm:constr type="w" for="ch" forName="dot8" refType="userD"/>
                  <dgm:constr type="h" for="ch" forName="dot8" refType="userD"/>
                  <dgm:constr type="ctrX" for="ch" forName="dotArrow1" refType="w" fact="0.4221"/>
                  <dgm:constr type="ctrY" for="ch" forName="dotArrow1" refType="h" fact="0.0635"/>
                  <dgm:constr type="w" for="ch" forName="dotArrow1" refType="userD"/>
                  <dgm:constr type="h" for="ch" forName="dotArrow1" refType="userD"/>
                  <dgm:constr type="ctrX" for="ch" forName="dotArrow2" refType="w" fact="0.4049"/>
                  <dgm:constr type="ctrY" for="ch" forName="dotArrow2" refType="h" fact="0.0448"/>
                  <dgm:constr type="w" for="ch" forName="dotArrow2" refType="userD"/>
                  <dgm:constr type="h" for="ch" forName="dotArrow2" refType="userD"/>
                  <dgm:constr type="ctrX" for="ch" forName="dotArrow3" refType="w" fact="0.3877"/>
                  <dgm:constr type="ctrY" for="ch" forName="dotArrow3" refType="h" fact="0.026"/>
                  <dgm:constr type="w" for="ch" forName="dotArrow3" refType="userD"/>
                  <dgm:constr type="h" for="ch" forName="dotArrow3" refType="userD"/>
                  <dgm:constr type="ctrX" for="ch" forName="dotArrow4" refType="w" fact="0.3705"/>
                  <dgm:constr type="ctrY" for="ch" forName="dotArrow4" refType="h" fact="0.0448"/>
                  <dgm:constr type="w" for="ch" forName="dotArrow4" refType="userD"/>
                  <dgm:constr type="h" for="ch" forName="dotArrow4" refType="userD"/>
                  <dgm:constr type="ctrX" for="ch" forName="dotArrow5" refType="w" fact="0.3533"/>
                  <dgm:constr type="ctrY" for="ch" forName="dotArrow5" refType="h" fact="0.0635"/>
                  <dgm:constr type="w" for="ch" forName="dotArrow5" refType="userD"/>
                  <dgm:constr type="h" for="ch" forName="dotArrow5" refType="userD"/>
                  <dgm:constr type="ctrX" for="ch" forName="dotArrow6" refType="w" fact="0.3877"/>
                  <dgm:constr type="ctrY" for="ch" forName="dotArrow6" refType="h" fact="0.0656"/>
                  <dgm:constr type="w" for="ch" forName="dotArrow6" refType="userD"/>
                  <dgm:constr type="h" for="ch" forName="dotArrow6" refType="userD"/>
                  <dgm:constr type="ctrX" for="ch" forName="dotArrow7" refType="w" fact="0.3877"/>
                  <dgm:constr type="ctrY" for="ch" forName="dotArrow7" refType="h" fact="0.1052"/>
                  <dgm:constr type="w" for="ch" forName="dotArrow7" refType="userD"/>
                  <dgm:constr type="h" for="ch" forName="dotArrow7" refType="userD"/>
                  <dgm:constr type="r" for="ch" forName="parTx1" refType="w" fact="0.8254"/>
                  <dgm:constr type="t" for="ch" forName="parTx1" refType="h" fact="0.9304"/>
                  <dgm:constr type="w" for="ch" forName="parTx1" refType="w" fact="0.2544"/>
                  <dgm:constr type="h" for="ch" forName="parTx1" refType="h" fact="0.0962"/>
                  <dgm:constr type="ctrX" for="ch" forName="picture1" refType="w" fact="0.8369"/>
                  <dgm:constr type="ctrY" for="ch" forName="picture1" refType="h" fact="0.9169"/>
                  <dgm:constr type="w" for="ch" forName="picture1" refType="w" fact="0.118"/>
                  <dgm:constr type="h" for="ch" forName="picture1" refType="h" fact="0.1663"/>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6018"/>
                  <dgm:constr type="t" for="ch" forName="parTx2" refType="h" fact="0.8167"/>
                  <dgm:constr type="w" for="ch" forName="parTx2" refType="w" fact="0.2544"/>
                  <dgm:constr type="h" for="ch" forName="parTx2" refType="h" fact="0.0962"/>
                  <dgm:constr type="ctrX" for="ch" forName="picture2" refType="w" fact="0.6134"/>
                  <dgm:constr type="ctrY" for="ch" forName="picture2" refType="h" fact="0.8032"/>
                  <dgm:constr type="w" for="ch" forName="picture2" refType="w" fact="0.118"/>
                  <dgm:constr type="h" for="ch" forName="picture2" refType="h" fact="0.1663"/>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806"/>
                  <dgm:constr type="t" for="ch" forName="parTx3" refType="h" fact="0.6524"/>
                  <dgm:constr type="w" for="ch" forName="parTx3" refType="w" fact="0.2544"/>
                  <dgm:constr type="h" for="ch" forName="parTx3" refType="h" fact="0.0962"/>
                  <dgm:constr type="ctrX" for="ch" forName="picture3" refType="w" fact="0.4922"/>
                  <dgm:constr type="ctrY" for="ch" forName="picture3" refType="h" fact="0.6389"/>
                  <dgm:constr type="w" for="ch" forName="picture3" refType="w" fact="0.118"/>
                  <dgm:constr type="h" for="ch" forName="picture3" refType="h" fact="0.1663"/>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4173"/>
                  <dgm:constr type="t" for="ch" forName="parTx4" refType="h" fact="0.4412"/>
                  <dgm:constr type="w" for="ch" forName="parTx4" refType="w" fact="0.2544"/>
                  <dgm:constr type="h" for="ch" forName="parTx4" refType="h" fact="0.0962"/>
                  <dgm:constr type="ctrX" for="ch" forName="picture4" refType="w" fact="0.4288"/>
                  <dgm:constr type="ctrY" for="ch" forName="picture4" refType="h" fact="0.4277"/>
                  <dgm:constr type="w" for="ch" forName="picture4" refType="w" fact="0.118"/>
                  <dgm:constr type="h" for="ch" forName="picture4" refType="h" fact="0.1663"/>
                  <dgm:constr type="r" for="ch" forName="desTx4" refType="l" refFor="ch" refForName="parTx4"/>
                  <dgm:constr type="l" for="ch" forName="desTx4"/>
                  <dgm:constr type="t" for="ch" forName="desTx4" refType="t" refFor="ch" refForName="parTx4"/>
                  <dgm:constr type="h" for="ch" forName="desTx4" refType="h" refFor="ch" refForName="parTx4"/>
                  <dgm:constr type="r" for="ch" forName="parTx5" refType="w" fact="0.382"/>
                  <dgm:constr type="t" for="ch" forName="parTx5" refType="h" fact="0.2262"/>
                  <dgm:constr type="w" for="ch" forName="parTx5" refType="w" fact="0.2544"/>
                  <dgm:constr type="h" for="ch" forName="parTx5" refType="h" fact="0.0962"/>
                  <dgm:constr type="ctrX" for="ch" forName="picture5" refType="w" fact="0.3936"/>
                  <dgm:constr type="ctrY" for="ch" forName="picture5" refType="h" fact="0.2127"/>
                  <dgm:constr type="w" for="ch" forName="picture5" refType="w" fact="0.118"/>
                  <dgm:constr type="h" for="ch" forName="picture5" refType="h" fact="0.1663"/>
                  <dgm:constr type="r" for="ch" forName="desTx5" refType="l" refFor="ch" refForName="parTx5"/>
                  <dgm:constr type="l" for="ch" forName="desTx5"/>
                  <dgm:constr type="t" for="ch" forName="desTx5" refType="t" refFor="ch" refForName="parTx5"/>
                  <dgm:constr type="h" for="ch" forName="desTx5" refType="h" refFor="ch" refForName="parTx5"/>
                </dgm:constrLst>
              </dgm:if>
              <dgm:else name="Name51">
                <dgm:alg type="composite">
                  <dgm:param type="ar" val="1.164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userD" refType="w" fact="0.0143"/>
                  <dgm:constr type="ctrX" for="ch" forName="dot1" refType="w" fact="0.6049"/>
                  <dgm:constr type="ctrY" for="ch" forName="dot1" refType="h" fact="0.8674"/>
                  <dgm:constr type="w" for="ch" forName="dot1" refType="userD"/>
                  <dgm:constr type="h" for="ch" forName="dot1" refType="userD"/>
                  <dgm:constr type="ctrX" for="ch" forName="dot2" refType="w" fact="0.6366"/>
                  <dgm:constr type="ctrY" for="ch" forName="dot2" refType="h" fact="0.8824"/>
                  <dgm:constr type="w" for="ch" forName="dot2" refType="userD"/>
                  <dgm:constr type="h" for="ch" forName="dot2" refType="userD"/>
                  <dgm:constr type="ctrX" for="ch" forName="dot3" refType="w" fact="0.669"/>
                  <dgm:constr type="ctrY" for="ch" forName="dot3" refType="h" fact="0.8948"/>
                  <dgm:constr type="w" for="ch" forName="dot3" refType="userD"/>
                  <dgm:constr type="h" for="ch" forName="dot3" refType="userD"/>
                  <dgm:constr type="ctrX" for="ch" forName="dot4" refType="w" fact="0.7019"/>
                  <dgm:constr type="ctrY" for="ch" forName="dot4" refType="h" fact="0.9044"/>
                  <dgm:constr type="w" for="ch" forName="dot4" refType="userD"/>
                  <dgm:constr type="h" for="ch" forName="dot4" refType="userD"/>
                  <dgm:constr type="ctrX" for="ch" forName="dot5" refType="w" fact="0.4319"/>
                  <dgm:constr type="ctrY" for="ch" forName="dot5" refType="h" fact="0.7222"/>
                  <dgm:constr type="w" for="ch" forName="dot5" refType="userD"/>
                  <dgm:constr type="h" for="ch" forName="dot5" refType="userD"/>
                  <dgm:constr type="ctrX" for="ch" forName="dot6" refType="w" fact="0.457"/>
                  <dgm:constr type="ctrY" for="ch" forName="dot6" refType="h" fact="0.7518"/>
                  <dgm:constr type="w" for="ch" forName="dot6" refType="userD"/>
                  <dgm:constr type="h" for="ch" forName="dot6" refType="userD"/>
                  <dgm:constr type="ctrX" for="ch" forName="dot7" refType="w" fact="0.328"/>
                  <dgm:constr type="ctrY" for="ch" forName="dot7" refType="h" fact="0.5422"/>
                  <dgm:constr type="w" for="ch" forName="dot7" refType="userD"/>
                  <dgm:constr type="h" for="ch" forName="dot7" refType="userD"/>
                  <dgm:constr type="ctrX" for="ch" forName="dot8" refType="w" fact="0.2722"/>
                  <dgm:constr type="ctrY" for="ch" forName="dot8" refType="h" fact="0.3229"/>
                  <dgm:constr type="w" for="ch" forName="dot8" refType="userD"/>
                  <dgm:constr type="h" for="ch" forName="dot8" refType="userD"/>
                  <dgm:constr type="ctrX" for="ch" forName="dotArrow1" refType="w" fact="0.3001"/>
                  <dgm:constr type="ctrY" for="ch" forName="dotArrow1" refType="h" fact="0.0635"/>
                  <dgm:constr type="w" for="ch" forName="dotArrow1" refType="userD"/>
                  <dgm:constr type="h" for="ch" forName="dotArrow1" refType="userD"/>
                  <dgm:constr type="ctrX" for="ch" forName="dotArrow2" refType="w" fact="0.2793"/>
                  <dgm:constr type="ctrY" for="ch" forName="dotArrow2" refType="h" fact="0.0448"/>
                  <dgm:constr type="w" for="ch" forName="dotArrow2" refType="userD"/>
                  <dgm:constr type="h" for="ch" forName="dotArrow2" refType="userD"/>
                  <dgm:constr type="ctrX" for="ch" forName="dotArrow3" refType="w" fact="0.2585"/>
                  <dgm:constr type="ctrY" for="ch" forName="dotArrow3" refType="h" fact="0.026"/>
                  <dgm:constr type="w" for="ch" forName="dotArrow3" refType="userD"/>
                  <dgm:constr type="h" for="ch" forName="dotArrow3" refType="userD"/>
                  <dgm:constr type="ctrX" for="ch" forName="dotArrow4" refType="w" fact="0.2376"/>
                  <dgm:constr type="ctrY" for="ch" forName="dotArrow4" refType="h" fact="0.0448"/>
                  <dgm:constr type="w" for="ch" forName="dotArrow4" refType="userD"/>
                  <dgm:constr type="h" for="ch" forName="dotArrow4" refType="userD"/>
                  <dgm:constr type="ctrX" for="ch" forName="dotArrow5" refType="w" fact="0.2168"/>
                  <dgm:constr type="ctrY" for="ch" forName="dotArrow5" refType="h" fact="0.0635"/>
                  <dgm:constr type="w" for="ch" forName="dotArrow5" refType="userD"/>
                  <dgm:constr type="h" for="ch" forName="dotArrow5" refType="userD"/>
                  <dgm:constr type="ctrX" for="ch" forName="dotArrow6" refType="w" fact="0.2585"/>
                  <dgm:constr type="ctrY" for="ch" forName="dotArrow6" refType="h" fact="0.0656"/>
                  <dgm:constr type="w" for="ch" forName="dotArrow6" refType="userD"/>
                  <dgm:constr type="h" for="ch" forName="dotArrow6" refType="userD"/>
                  <dgm:constr type="ctrX" for="ch" forName="dotArrow7" refType="w" fact="0.2585"/>
                  <dgm:constr type="ctrY" for="ch" forName="dotArrow7" refType="h" fact="0.1052"/>
                  <dgm:constr type="w" for="ch" forName="dotArrow7" refType="userD"/>
                  <dgm:constr type="h" for="ch" forName="dotArrow7" refType="userD"/>
                  <dgm:constr type="r" for="ch" forName="parTx1" refType="w" fact="0.7885"/>
                  <dgm:constr type="t" for="ch" forName="parTx1" refType="h" fact="0.928"/>
                  <dgm:constr type="w" for="ch" forName="parTx1" refType="w" fact="0.3081"/>
                  <dgm:constr type="h" for="ch" forName="parTx1" refType="h" fact="0.0962"/>
                  <dgm:constr type="ctrX" for="ch" forName="picture1" refType="w" fact="0.8025"/>
                  <dgm:constr type="ctrY" for="ch" forName="picture1" refType="h" fact="0.9169"/>
                  <dgm:constr type="w" for="ch" forName="picture1" refType="w" fact="0.1429"/>
                  <dgm:constr type="h" for="ch" forName="picture1" refType="h" fact="0.1663"/>
                  <dgm:constr type="r" for="ch" forName="parTx2" refType="w" fact="0.5178"/>
                  <dgm:constr type="t" for="ch" forName="parTx2" refType="h" fact="0.8143"/>
                  <dgm:constr type="w" for="ch" forName="parTx2" refType="w" fact="0.3081"/>
                  <dgm:constr type="h" for="ch" forName="parTx2" refType="h" fact="0.0962"/>
                  <dgm:constr type="ctrX" for="ch" forName="picture2" refType="w" fact="0.5318"/>
                  <dgm:constr type="ctrY" for="ch" forName="picture2" refType="h" fact="0.8032"/>
                  <dgm:constr type="w" for="ch" forName="picture2" refType="w" fact="0.1429"/>
                  <dgm:constr type="h" for="ch" forName="picture2" refType="h" fact="0.1663"/>
                  <dgm:constr type="r" for="ch" forName="parTx3" refType="w" fact="0.371"/>
                  <dgm:constr type="t" for="ch" forName="parTx3" refType="h" fact="0.65"/>
                  <dgm:constr type="w" for="ch" forName="parTx3" refType="w" fact="0.3081"/>
                  <dgm:constr type="h" for="ch" forName="parTx3" refType="h" fact="0.0962"/>
                  <dgm:constr type="ctrX" for="ch" forName="picture3" refType="w" fact="0.385"/>
                  <dgm:constr type="ctrY" for="ch" forName="picture3" refType="h" fact="0.6389"/>
                  <dgm:constr type="w" for="ch" forName="picture3" refType="w" fact="0.1429"/>
                  <dgm:constr type="h" for="ch" forName="picture3" refType="h" fact="0.1663"/>
                  <dgm:constr type="r" for="ch" forName="parTx4" refType="w" fact="0.2943"/>
                  <dgm:constr type="t" for="ch" forName="parTx4" refType="h" fact="0.4388"/>
                  <dgm:constr type="w" for="ch" forName="parTx4" refType="w" fact="0.3081"/>
                  <dgm:constr type="h" for="ch" forName="parTx4" refType="h" fact="0.0962"/>
                  <dgm:constr type="ctrX" for="ch" forName="picture4" refType="w" fact="0.3083"/>
                  <dgm:constr type="ctrY" for="ch" forName="picture4" refType="h" fact="0.4277"/>
                  <dgm:constr type="w" for="ch" forName="picture4" refType="w" fact="0.1429"/>
                  <dgm:constr type="h" for="ch" forName="picture4" refType="h" fact="0.1663"/>
                  <dgm:constr type="r" for="ch" forName="parTx5" refType="w" fact="0.2516"/>
                  <dgm:constr type="t" for="ch" forName="parTx5" refType="h" fact="0.2238"/>
                  <dgm:constr type="w" for="ch" forName="parTx5" refType="w" fact="0.3081"/>
                  <dgm:constr type="h" for="ch" forName="parTx5" refType="h" fact="0.0962"/>
                  <dgm:constr type="ctrX" for="ch" forName="picture5" refType="w" fact="0.2656"/>
                  <dgm:constr type="ctrY" for="ch" forName="picture5" refType="h" fact="0.2127"/>
                  <dgm:constr type="w" for="ch" forName="picture5" refType="w" fact="0.1429"/>
                  <dgm:constr type="h" for="ch" forName="picture5" refType="h" fact="0.1663"/>
                </dgm:constrLst>
              </dgm:else>
            </dgm:choose>
          </dgm:else>
        </dgm:choose>
      </dgm:if>
      <dgm:if name="Name52" axis="ch" ptType="node" func="cnt" op="equ" val="6">
        <dgm:choose name="Name53">
          <dgm:if name="Name54" func="var" arg="dir" op="equ" val="norm">
            <dgm:choose name="Name55">
              <dgm:if name="Name56" axis="des" func="maxDepth" op="gt" val="1">
                <dgm:alg type="composite">
                  <dgm:param type="ar" val="1.3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userD" refType="w" fact="0.0105"/>
                  <dgm:constr type="ctrX" for="ch" forName="dot1" refType="w" fact="0.3608"/>
                  <dgm:constr type="ctrY" for="ch" forName="dot1" refType="h" fact="0.8839"/>
                  <dgm:constr type="w" for="ch" forName="dot1" refType="userD"/>
                  <dgm:constr type="h" for="ch" forName="dot1" refType="userD"/>
                  <dgm:constr type="ctrX" for="ch" forName="dot2" refType="w" fact="0.3384"/>
                  <dgm:constr type="ctrY" for="ch" forName="dot2" refType="h" fact="0.8967"/>
                  <dgm:constr type="w" for="ch" forName="dot2" refType="userD"/>
                  <dgm:constr type="h" for="ch" forName="dot2" refType="userD"/>
                  <dgm:constr type="ctrX" for="ch" forName="dot3" refType="w" fact="0.3155"/>
                  <dgm:constr type="ctrY" for="ch" forName="dot3" refType="h" fact="0.9076"/>
                  <dgm:constr type="w" for="ch" forName="dot3" refType="userD"/>
                  <dgm:constr type="h" for="ch" forName="dot3" refType="userD"/>
                  <dgm:constr type="ctrX" for="ch" forName="dot4" refType="w" fact="0.2923"/>
                  <dgm:constr type="ctrY" for="ch" forName="dot4" refType="h" fact="0.9165"/>
                  <dgm:constr type="w" for="ch" forName="dot4" refType="userD"/>
                  <dgm:constr type="h" for="ch" forName="dot4" refType="userD"/>
                  <dgm:constr type="ctrX" for="ch" forName="dot5" refType="w" fact="0.2688"/>
                  <dgm:constr type="ctrY" for="ch" forName="dot5" refType="h" fact="0.9234"/>
                  <dgm:constr type="w" for="ch" forName="dot5" refType="userD"/>
                  <dgm:constr type="h" for="ch" forName="dot5" refType="userD"/>
                  <dgm:constr type="ctrX" for="ch" forName="dot6" refType="w" fact="0.4883"/>
                  <dgm:constr type="ctrY" for="ch" forName="dot6" refType="h" fact="0.764"/>
                  <dgm:constr type="w" for="ch" forName="dot6" refType="userD"/>
                  <dgm:constr type="h" for="ch" forName="dot6" refType="userD"/>
                  <dgm:constr type="ctrX" for="ch" forName="dot7" refType="w" fact="0.4695"/>
                  <dgm:constr type="ctrY" for="ch" forName="dot7" refType="h" fact="0.7878"/>
                  <dgm:constr type="w" for="ch" forName="dot7" refType="userD"/>
                  <dgm:constr type="h" for="ch" forName="dot7" refType="userD"/>
                  <dgm:constr type="ctrX" for="ch" forName="dot8" refType="w" fact="0.5696"/>
                  <dgm:constr type="ctrY" for="ch" forName="dot8" refType="h" fact="0.6227"/>
                  <dgm:constr type="w" for="ch" forName="dot8" refType="userD"/>
                  <dgm:constr type="h" for="ch" forName="dot8" refType="userD"/>
                  <dgm:constr type="ctrX" for="ch" forName="dot9" refType="w" fact="0.6247"/>
                  <dgm:constr type="ctrY" for="ch" forName="dot9" refType="h" fact="0.4556"/>
                  <dgm:constr type="w" for="ch" forName="dot9" refType="userD"/>
                  <dgm:constr type="h" for="ch" forName="dot9" refType="userD"/>
                  <dgm:constr type="ctrX" for="ch" forName="dot10" refType="w" fact="0.6509"/>
                  <dgm:constr type="ctrY" for="ch" forName="dot10" refType="h" fact="0.2816"/>
                  <dgm:constr type="w" for="ch" forName="dot10" refType="userD"/>
                  <dgm:constr type="h" for="ch" forName="dot10" refType="userD"/>
                  <dgm:constr type="ctrX" for="ch" forName="dotArrow1" refType="w" fact="0.6281"/>
                  <dgm:constr type="ctrY" for="ch" forName="dotArrow1" refType="h" fact="0.0748"/>
                  <dgm:constr type="w" for="ch" forName="dotArrow1" refType="userD"/>
                  <dgm:constr type="h" for="ch" forName="dotArrow1" refType="userD"/>
                  <dgm:constr type="ctrX" for="ch" forName="dotArrow2" refType="w" fact="0.6437"/>
                  <dgm:constr type="ctrY" for="ch" forName="dotArrow2" refType="h" fact="0.0581"/>
                  <dgm:constr type="w" for="ch" forName="dotArrow2" refType="userD"/>
                  <dgm:constr type="h" for="ch" forName="dotArrow2" refType="userD"/>
                  <dgm:constr type="ctrX" for="ch" forName="dotArrow3" refType="w" fact="0.6593"/>
                  <dgm:constr type="ctrY" for="ch" forName="dotArrow3" refType="h" fact="0.0414"/>
                  <dgm:constr type="w" for="ch" forName="dotArrow3" refType="userD"/>
                  <dgm:constr type="h" for="ch" forName="dotArrow3" refType="userD"/>
                  <dgm:constr type="ctrX" for="ch" forName="dotArrow4" refType="w" fact="0.675"/>
                  <dgm:constr type="ctrY" for="ch" forName="dotArrow4" refType="h" fact="0.0581"/>
                  <dgm:constr type="w" for="ch" forName="dotArrow4" refType="userD"/>
                  <dgm:constr type="h" for="ch" forName="dotArrow4" refType="userD"/>
                  <dgm:constr type="ctrX" for="ch" forName="dotArrow5" refType="w" fact="0.6906"/>
                  <dgm:constr type="ctrY" for="ch" forName="dotArrow5" refType="h" fact="0.0748"/>
                  <dgm:constr type="w" for="ch" forName="dotArrow5" refType="userD"/>
                  <dgm:constr type="h" for="ch" forName="dotArrow5" refType="userD"/>
                  <dgm:constr type="ctrX" for="ch" forName="dotArrow6" refType="w" fact="0.6593"/>
                  <dgm:constr type="ctrY" for="ch" forName="dotArrow6" refType="h" fact="0.0766"/>
                  <dgm:constr type="w" for="ch" forName="dotArrow6" refType="userD"/>
                  <dgm:constr type="h" for="ch" forName="dotArrow6" refType="userD"/>
                  <dgm:constr type="ctrX" for="ch" forName="dotArrow7" refType="w" fact="0.6593"/>
                  <dgm:constr type="ctrY" for="ch" forName="dotArrow7" refType="h" fact="0.1118"/>
                  <dgm:constr type="w" for="ch" forName="dotArrow7" refType="userD"/>
                  <dgm:constr type="h" for="ch" forName="dotArrow7" refType="userD"/>
                  <dgm:constr type="l" for="ch" forName="parTx1" refType="w" fact="0.2091"/>
                  <dgm:constr type="t" for="ch" forName="parTx1" refType="h" fact="0.9433"/>
                  <dgm:constr type="w" for="ch" forName="parTx1" refType="w" fact="0.2275"/>
                  <dgm:constr type="h" for="ch" forName="parTx1" refType="h" fact="0.0811"/>
                  <dgm:constr type="ctrX" for="ch" forName="picture1" refType="w" fact="0.1988"/>
                  <dgm:constr type="ctrY" for="ch" forName="picture1" refType="h" fact="0.9322"/>
                  <dgm:constr type="w" for="ch" forName="picture1" refType="w" fact="0.1055"/>
                  <dgm:constr type="h" for="ch" forName="picture1" refType="h" fact="0.1403"/>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4273"/>
                  <dgm:constr type="t" for="ch" forName="parTx2" refType="h" fact="0.8468"/>
                  <dgm:constr type="w" for="ch" forName="parTx2" refType="w" fact="0.2275"/>
                  <dgm:constr type="h" for="ch" forName="parTx2" refType="h" fact="0.0811"/>
                  <dgm:constr type="ctrX" for="ch" forName="picture2" refType="w" fact="0.4169"/>
                  <dgm:constr type="ctrY" for="ch" forName="picture2" refType="h" fact="0.8357"/>
                  <dgm:constr type="w" for="ch" forName="picture2" refType="w" fact="0.1055"/>
                  <dgm:constr type="h" for="ch" forName="picture2" refType="h" fact="0.1403"/>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349"/>
                  <dgm:constr type="t" for="ch" forName="parTx3" refType="h" fact="0.7023"/>
                  <dgm:constr type="w" for="ch" forName="parTx3" refType="w" fact="0.2275"/>
                  <dgm:constr type="h" for="ch" forName="parTx3" refType="h" fact="0.0811"/>
                  <dgm:constr type="ctrX" for="ch" forName="picture3" refType="w" fact="0.5245"/>
                  <dgm:constr type="ctrY" for="ch" forName="picture3" refType="h" fact="0.6912"/>
                  <dgm:constr type="w" for="ch" forName="picture3" refType="w" fact="0.1055"/>
                  <dgm:constr type="h" for="ch" forName="picture3" refType="h" fact="0.1403"/>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5998"/>
                  <dgm:constr type="t" for="ch" forName="parTx4" refType="h" fact="0.5441"/>
                  <dgm:constr type="w" for="ch" forName="parTx4" refType="w" fact="0.2275"/>
                  <dgm:constr type="h" for="ch" forName="parTx4" refType="h" fact="0.0811"/>
                  <dgm:constr type="ctrX" for="ch" forName="picture4" refType="w" fact="0.5894"/>
                  <dgm:constr type="ctrY" for="ch" forName="picture4" refType="h" fact="0.533"/>
                  <dgm:constr type="w" for="ch" forName="picture4" refType="w" fact="0.1055"/>
                  <dgm:constr type="h" for="ch" forName="picture4" refType="h" fact="0.1403"/>
                  <dgm:constr type="l" for="ch" forName="desTx4" refType="r" refFor="ch" refForName="parTx4"/>
                  <dgm:constr type="r" for="ch" forName="desTx4" refType="w"/>
                  <dgm:constr type="t" for="ch" forName="desTx4" refType="t" refFor="ch" refForName="parTx4"/>
                  <dgm:constr type="h" for="ch" forName="desTx4" refType="h" refFor="ch" refForName="parTx4"/>
                  <dgm:constr type="l" for="ch" forName="parTx5" refType="w" fact="0.6416"/>
                  <dgm:constr type="t" for="ch" forName="parTx5" refType="h" fact="0.3737"/>
                  <dgm:constr type="w" for="ch" forName="parTx5" refType="w" fact="0.2275"/>
                  <dgm:constr type="h" for="ch" forName="parTx5" refType="h" fact="0.0811"/>
                  <dgm:constr type="ctrX" for="ch" forName="picture5" refType="w" fact="0.6313"/>
                  <dgm:constr type="ctrY" for="ch" forName="picture5" refType="h" fact="0.3626"/>
                  <dgm:constr type="w" for="ch" forName="picture5" refType="w" fact="0.1055"/>
                  <dgm:constr type="h" for="ch" forName="picture5" refType="h" fact="0.1403"/>
                  <dgm:constr type="l" for="ch" forName="desTx5" refType="r" refFor="ch" refForName="parTx5"/>
                  <dgm:constr type="r" for="ch" forName="desTx5" refType="w"/>
                  <dgm:constr type="t" for="ch" forName="desTx5" refType="t" refFor="ch" refForName="parTx5"/>
                  <dgm:constr type="h" for="ch" forName="desTx5" refType="h" refFor="ch" refForName="parTx5"/>
                  <dgm:constr type="l" for="ch" forName="parTx6" refType="w" fact="0.6644"/>
                  <dgm:constr type="t" for="ch" forName="parTx6" refType="h" fact="0.2061"/>
                  <dgm:constr type="w" for="ch" forName="parTx6" refType="w" fact="0.2275"/>
                  <dgm:constr type="h" for="ch" forName="parTx6" refType="h" fact="0.0811"/>
                  <dgm:constr type="ctrX" for="ch" forName="picture6" refType="w" fact="0.6541"/>
                  <dgm:constr type="ctrY" for="ch" forName="picture6" refType="h" fact="0.195"/>
                  <dgm:constr type="w" for="ch" forName="picture6" refType="w" fact="0.1055"/>
                  <dgm:constr type="h" for="ch" forName="picture6" refType="h" fact="0.1403"/>
                  <dgm:constr type="l" for="ch" forName="desTx6" refType="r" refFor="ch" refForName="parTx6"/>
                  <dgm:constr type="r" for="ch" forName="desTx6" refType="w"/>
                  <dgm:constr type="t" for="ch" forName="desTx6" refType="t" refFor="ch" refForName="parTx6"/>
                  <dgm:constr type="h" for="ch" forName="desTx6" refType="h" refFor="ch" refForName="parTx6"/>
                </dgm:constrLst>
              </dgm:if>
              <dgm:else name="Name57">
                <dgm:alg type="composite">
                  <dgm:param type="ar" val="1.122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userD" refType="w" fact="0.0125"/>
                  <dgm:constr type="ctrX" for="ch" forName="dot1" refType="w" fact="0.4276"/>
                  <dgm:constr type="ctrY" for="ch" forName="dot1" refType="h" fact="0.8839"/>
                  <dgm:constr type="w" for="ch" forName="dot1" refType="userD"/>
                  <dgm:constr type="h" for="ch" forName="dot1" refType="userD"/>
                  <dgm:constr type="ctrX" for="ch" forName="dot2" refType="w" fact="0.401"/>
                  <dgm:constr type="ctrY" for="ch" forName="dot2" refType="h" fact="0.8967"/>
                  <dgm:constr type="w" for="ch" forName="dot2" refType="userD"/>
                  <dgm:constr type="h" for="ch" forName="dot2" refType="userD"/>
                  <dgm:constr type="ctrX" for="ch" forName="dot3" refType="w" fact="0.3739"/>
                  <dgm:constr type="ctrY" for="ch" forName="dot3" refType="h" fact="0.9076"/>
                  <dgm:constr type="w" for="ch" forName="dot3" refType="userD"/>
                  <dgm:constr type="h" for="ch" forName="dot3" refType="userD"/>
                  <dgm:constr type="ctrX" for="ch" forName="dot4" refType="w" fact="0.3464"/>
                  <dgm:constr type="ctrY" for="ch" forName="dot4" refType="h" fact="0.9165"/>
                  <dgm:constr type="w" for="ch" forName="dot4" refType="userD"/>
                  <dgm:constr type="h" for="ch" forName="dot4" refType="userD"/>
                  <dgm:constr type="ctrX" for="ch" forName="dot5" refType="w" fact="0.3186"/>
                  <dgm:constr type="ctrY" for="ch" forName="dot5" refType="h" fact="0.9234"/>
                  <dgm:constr type="w" for="ch" forName="dot5" refType="userD"/>
                  <dgm:constr type="h" for="ch" forName="dot5" refType="userD"/>
                  <dgm:constr type="ctrX" for="ch" forName="dot6" refType="w" fact="0.5786"/>
                  <dgm:constr type="ctrY" for="ch" forName="dot6" refType="h" fact="0.764"/>
                  <dgm:constr type="w" for="ch" forName="dot6" refType="userD"/>
                  <dgm:constr type="h" for="ch" forName="dot6" refType="userD"/>
                  <dgm:constr type="ctrX" for="ch" forName="dot7" refType="w" fact="0.5564"/>
                  <dgm:constr type="ctrY" for="ch" forName="dot7" refType="h" fact="0.7878"/>
                  <dgm:constr type="w" for="ch" forName="dot7" refType="userD"/>
                  <dgm:constr type="h" for="ch" forName="dot7" refType="userD"/>
                  <dgm:constr type="ctrX" for="ch" forName="dot8" refType="w" fact="0.675"/>
                  <dgm:constr type="ctrY" for="ch" forName="dot8" refType="h" fact="0.6227"/>
                  <dgm:constr type="w" for="ch" forName="dot8" refType="userD"/>
                  <dgm:constr type="h" for="ch" forName="dot8" refType="userD"/>
                  <dgm:constr type="ctrX" for="ch" forName="dot9" refType="w" fact="0.7403"/>
                  <dgm:constr type="ctrY" for="ch" forName="dot9" refType="h" fact="0.4556"/>
                  <dgm:constr type="w" for="ch" forName="dot9" refType="userD"/>
                  <dgm:constr type="h" for="ch" forName="dot9" refType="userD"/>
                  <dgm:constr type="ctrX" for="ch" forName="dot10" refType="w" fact="0.7714"/>
                  <dgm:constr type="ctrY" for="ch" forName="dot10" refType="h" fact="0.2816"/>
                  <dgm:constr type="w" for="ch" forName="dot10" refType="userD"/>
                  <dgm:constr type="h" for="ch" forName="dot10" refType="userD"/>
                  <dgm:constr type="ctrX" for="ch" forName="dotArrow1" refType="w" fact="0.7443"/>
                  <dgm:constr type="ctrY" for="ch" forName="dotArrow1" refType="h" fact="0.0748"/>
                  <dgm:constr type="w" for="ch" forName="dotArrow1" refType="userD"/>
                  <dgm:constr type="h" for="ch" forName="dotArrow1" refType="userD"/>
                  <dgm:constr type="ctrX" for="ch" forName="dotArrow2" refType="w" fact="0.7628"/>
                  <dgm:constr type="ctrY" for="ch" forName="dotArrow2" refType="h" fact="0.0581"/>
                  <dgm:constr type="w" for="ch" forName="dotArrow2" refType="userD"/>
                  <dgm:constr type="h" for="ch" forName="dotArrow2" refType="userD"/>
                  <dgm:constr type="ctrX" for="ch" forName="dotArrow3" refType="w" fact="0.7814"/>
                  <dgm:constr type="ctrY" for="ch" forName="dotArrow3" refType="h" fact="0.0414"/>
                  <dgm:constr type="w" for="ch" forName="dotArrow3" refType="userD"/>
                  <dgm:constr type="h" for="ch" forName="dotArrow3" refType="userD"/>
                  <dgm:constr type="ctrX" for="ch" forName="dotArrow4" refType="w" fact="0.7999"/>
                  <dgm:constr type="ctrY" for="ch" forName="dotArrow4" refType="h" fact="0.0581"/>
                  <dgm:constr type="w" for="ch" forName="dotArrow4" refType="userD"/>
                  <dgm:constr type="h" for="ch" forName="dotArrow4" refType="userD"/>
                  <dgm:constr type="ctrX" for="ch" forName="dotArrow5" refType="w" fact="0.8184"/>
                  <dgm:constr type="ctrY" for="ch" forName="dotArrow5" refType="h" fact="0.0748"/>
                  <dgm:constr type="w" for="ch" forName="dotArrow5" refType="userD"/>
                  <dgm:constr type="h" for="ch" forName="dotArrow5" refType="userD"/>
                  <dgm:constr type="ctrX" for="ch" forName="dotArrow6" refType="w" fact="0.7814"/>
                  <dgm:constr type="ctrY" for="ch" forName="dotArrow6" refType="h" fact="0.0766"/>
                  <dgm:constr type="w" for="ch" forName="dotArrow6" refType="userD"/>
                  <dgm:constr type="h" for="ch" forName="dotArrow6" refType="userD"/>
                  <dgm:constr type="ctrX" for="ch" forName="dotArrow7" refType="w" fact="0.7814"/>
                  <dgm:constr type="ctrY" for="ch" forName="dotArrow7" refType="h" fact="0.1118"/>
                  <dgm:constr type="w" for="ch" forName="dotArrow7" refType="userD"/>
                  <dgm:constr type="h" for="ch" forName="dotArrow7" refType="userD"/>
                  <dgm:constr type="l" for="ch" forName="parTx1" refType="w" fact="0.2479"/>
                  <dgm:constr type="t" for="ch" forName="parTx1" refType="h" fact="0.9416"/>
                  <dgm:constr type="w" for="ch" forName="parTx1" refType="w" fact="0.2696"/>
                  <dgm:constr type="h" for="ch" forName="parTx1" refType="h" fact="0.0811"/>
                  <dgm:constr type="ctrX" for="ch" forName="picture1" refType="w" fact="0.2356"/>
                  <dgm:constr type="ctrY" for="ch" forName="picture1" refType="h" fact="0.9322"/>
                  <dgm:constr type="w" for="ch" forName="picture1" refType="w" fact="0.125"/>
                  <dgm:constr type="h" for="ch" forName="picture1" refType="h" fact="0.1403"/>
                  <dgm:constr type="l" for="ch" forName="parTx2" refType="w" fact="0.5064"/>
                  <dgm:constr type="t" for="ch" forName="parTx2" refType="h" fact="0.8451"/>
                  <dgm:constr type="w" for="ch" forName="parTx2" refType="w" fact="0.2696"/>
                  <dgm:constr type="h" for="ch" forName="parTx2" refType="h" fact="0.0811"/>
                  <dgm:constr type="ctrX" for="ch" forName="picture2" refType="w" fact="0.4941"/>
                  <dgm:constr type="ctrY" for="ch" forName="picture2" refType="h" fact="0.8357"/>
                  <dgm:constr type="w" for="ch" forName="picture2" refType="w" fact="0.125"/>
                  <dgm:constr type="h" for="ch" forName="picture2" refType="h" fact="0.1403"/>
                  <dgm:constr type="l" for="ch" forName="parTx3" refType="w" fact="0.6339"/>
                  <dgm:constr type="t" for="ch" forName="parTx3" refType="h" fact="0.7006"/>
                  <dgm:constr type="w" for="ch" forName="parTx3" refType="w" fact="0.2696"/>
                  <dgm:constr type="h" for="ch" forName="parTx3" refType="h" fact="0.0811"/>
                  <dgm:constr type="ctrX" for="ch" forName="picture3" refType="w" fact="0.6216"/>
                  <dgm:constr type="ctrY" for="ch" forName="picture3" refType="h" fact="0.6912"/>
                  <dgm:constr type="w" for="ch" forName="picture3" refType="w" fact="0.125"/>
                  <dgm:constr type="h" for="ch" forName="picture3" refType="h" fact="0.1403"/>
                  <dgm:constr type="l" for="ch" forName="parTx4" refType="w" fact="0.7108"/>
                  <dgm:constr type="t" for="ch" forName="parTx4" refType="h" fact="0.5424"/>
                  <dgm:constr type="w" for="ch" forName="parTx4" refType="w" fact="0.2696"/>
                  <dgm:constr type="h" for="ch" forName="parTx4" refType="h" fact="0.0811"/>
                  <dgm:constr type="ctrX" for="ch" forName="picture4" refType="w" fact="0.6985"/>
                  <dgm:constr type="ctrY" for="ch" forName="picture4" refType="h" fact="0.533"/>
                  <dgm:constr type="w" for="ch" forName="picture4" refType="w" fact="0.125"/>
                  <dgm:constr type="h" for="ch" forName="picture4" refType="h" fact="0.1403"/>
                  <dgm:constr type="l" for="ch" forName="parTx5" refType="w" fact="0.7604"/>
                  <dgm:constr type="t" for="ch" forName="parTx5" refType="h" fact="0.372"/>
                  <dgm:constr type="w" for="ch" forName="parTx5" refType="w" fact="0.2696"/>
                  <dgm:constr type="h" for="ch" forName="parTx5" refType="h" fact="0.0811"/>
                  <dgm:constr type="ctrX" for="ch" forName="picture5" refType="w" fact="0.7481"/>
                  <dgm:constr type="ctrY" for="ch" forName="picture5" refType="h" fact="0.3626"/>
                  <dgm:constr type="w" for="ch" forName="picture5" refType="w" fact="0.125"/>
                  <dgm:constr type="h" for="ch" forName="picture5" refType="h" fact="0.1403"/>
                  <dgm:constr type="l" for="ch" forName="parTx6" refType="w" fact="0.7874"/>
                  <dgm:constr type="t" for="ch" forName="parTx6" refType="h" fact="0.2044"/>
                  <dgm:constr type="w" for="ch" forName="parTx6" refType="w" fact="0.2696"/>
                  <dgm:constr type="h" for="ch" forName="parTx6" refType="h" fact="0.0811"/>
                  <dgm:constr type="ctrX" for="ch" forName="picture6" refType="w" fact="0.7751"/>
                  <dgm:constr type="ctrY" for="ch" forName="picture6" refType="h" fact="0.195"/>
                  <dgm:constr type="w" for="ch" forName="picture6" refType="w" fact="0.125"/>
                  <dgm:constr type="h" for="ch" forName="picture6" refType="h" fact="0.1403"/>
                </dgm:constrLst>
              </dgm:else>
            </dgm:choose>
          </dgm:if>
          <dgm:else name="Name58">
            <dgm:choose name="Name59">
              <dgm:if name="Name60" axis="des" func="maxDepth" op="gt" val="1">
                <dgm:alg type="composite">
                  <dgm:param type="ar" val="1.3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userD" refType="w" fact="0.0105"/>
                  <dgm:constr type="ctrX" for="ch" forName="dot1" refType="w" fact="0.6392"/>
                  <dgm:constr type="ctrY" for="ch" forName="dot1" refType="h" fact="0.8839"/>
                  <dgm:constr type="w" for="ch" forName="dot1" refType="userD"/>
                  <dgm:constr type="h" for="ch" forName="dot1" refType="userD"/>
                  <dgm:constr type="ctrX" for="ch" forName="dot2" refType="w" fact="0.6616"/>
                  <dgm:constr type="ctrY" for="ch" forName="dot2" refType="h" fact="0.8967"/>
                  <dgm:constr type="w" for="ch" forName="dot2" refType="userD"/>
                  <dgm:constr type="h" for="ch" forName="dot2" refType="userD"/>
                  <dgm:constr type="ctrX" for="ch" forName="dot3" refType="w" fact="0.6845"/>
                  <dgm:constr type="ctrY" for="ch" forName="dot3" refType="h" fact="0.9076"/>
                  <dgm:constr type="w" for="ch" forName="dot3" refType="userD"/>
                  <dgm:constr type="h" for="ch" forName="dot3" refType="userD"/>
                  <dgm:constr type="ctrX" for="ch" forName="dot4" refType="w" fact="0.7077"/>
                  <dgm:constr type="ctrY" for="ch" forName="dot4" refType="h" fact="0.9165"/>
                  <dgm:constr type="w" for="ch" forName="dot4" refType="userD"/>
                  <dgm:constr type="h" for="ch" forName="dot4" refType="userD"/>
                  <dgm:constr type="ctrX" for="ch" forName="dot5" refType="w" fact="0.7312"/>
                  <dgm:constr type="ctrY" for="ch" forName="dot5" refType="h" fact="0.9234"/>
                  <dgm:constr type="w" for="ch" forName="dot5" refType="userD"/>
                  <dgm:constr type="h" for="ch" forName="dot5" refType="userD"/>
                  <dgm:constr type="ctrX" for="ch" forName="dot6" refType="w" fact="0.5117"/>
                  <dgm:constr type="ctrY" for="ch" forName="dot6" refType="h" fact="0.764"/>
                  <dgm:constr type="w" for="ch" forName="dot6" refType="userD"/>
                  <dgm:constr type="h" for="ch" forName="dot6" refType="userD"/>
                  <dgm:constr type="ctrX" for="ch" forName="dot7" refType="w" fact="0.5305"/>
                  <dgm:constr type="ctrY" for="ch" forName="dot7" refType="h" fact="0.7878"/>
                  <dgm:constr type="w" for="ch" forName="dot7" refType="userD"/>
                  <dgm:constr type="h" for="ch" forName="dot7" refType="userD"/>
                  <dgm:constr type="ctrX" for="ch" forName="dot8" refType="w" fact="0.4304"/>
                  <dgm:constr type="ctrY" for="ch" forName="dot8" refType="h" fact="0.6227"/>
                  <dgm:constr type="w" for="ch" forName="dot8" refType="userD"/>
                  <dgm:constr type="h" for="ch" forName="dot8" refType="userD"/>
                  <dgm:constr type="ctrX" for="ch" forName="dot9" refType="w" fact="0.3753"/>
                  <dgm:constr type="ctrY" for="ch" forName="dot9" refType="h" fact="0.4556"/>
                  <dgm:constr type="w" for="ch" forName="dot9" refType="userD"/>
                  <dgm:constr type="h" for="ch" forName="dot9" refType="userD"/>
                  <dgm:constr type="ctrX" for="ch" forName="dot10" refType="w" fact="0.3491"/>
                  <dgm:constr type="ctrY" for="ch" forName="dot10" refType="h" fact="0.2816"/>
                  <dgm:constr type="w" for="ch" forName="dot10" refType="userD"/>
                  <dgm:constr type="h" for="ch" forName="dot10" refType="userD"/>
                  <dgm:constr type="ctrX" for="ch" forName="dotArrow1" refType="w" fact="0.3719"/>
                  <dgm:constr type="ctrY" for="ch" forName="dotArrow1" refType="h" fact="0.0748"/>
                  <dgm:constr type="w" for="ch" forName="dotArrow1" refType="userD"/>
                  <dgm:constr type="h" for="ch" forName="dotArrow1" refType="userD"/>
                  <dgm:constr type="ctrX" for="ch" forName="dotArrow2" refType="w" fact="0.3563"/>
                  <dgm:constr type="ctrY" for="ch" forName="dotArrow2" refType="h" fact="0.0581"/>
                  <dgm:constr type="w" for="ch" forName="dotArrow2" refType="userD"/>
                  <dgm:constr type="h" for="ch" forName="dotArrow2" refType="userD"/>
                  <dgm:constr type="ctrX" for="ch" forName="dotArrow3" refType="w" fact="0.3407"/>
                  <dgm:constr type="ctrY" for="ch" forName="dotArrow3" refType="h" fact="0.0414"/>
                  <dgm:constr type="w" for="ch" forName="dotArrow3" refType="userD"/>
                  <dgm:constr type="h" for="ch" forName="dotArrow3" refType="userD"/>
                  <dgm:constr type="ctrX" for="ch" forName="dotArrow4" refType="w" fact="0.325"/>
                  <dgm:constr type="ctrY" for="ch" forName="dotArrow4" refType="h" fact="0.0581"/>
                  <dgm:constr type="w" for="ch" forName="dotArrow4" refType="userD"/>
                  <dgm:constr type="h" for="ch" forName="dotArrow4" refType="userD"/>
                  <dgm:constr type="ctrX" for="ch" forName="dotArrow5" refType="w" fact="0.3094"/>
                  <dgm:constr type="ctrY" for="ch" forName="dotArrow5" refType="h" fact="0.0748"/>
                  <dgm:constr type="w" for="ch" forName="dotArrow5" refType="userD"/>
                  <dgm:constr type="h" for="ch" forName="dotArrow5" refType="userD"/>
                  <dgm:constr type="ctrX" for="ch" forName="dotArrow6" refType="w" fact="0.3407"/>
                  <dgm:constr type="ctrY" for="ch" forName="dotArrow6" refType="h" fact="0.0766"/>
                  <dgm:constr type="w" for="ch" forName="dotArrow6" refType="userD"/>
                  <dgm:constr type="h" for="ch" forName="dotArrow6" refType="userD"/>
                  <dgm:constr type="ctrX" for="ch" forName="dotArrow7" refType="w" fact="0.3407"/>
                  <dgm:constr type="ctrY" for="ch" forName="dotArrow7" refType="h" fact="0.1118"/>
                  <dgm:constr type="w" for="ch" forName="dotArrow7" refType="userD"/>
                  <dgm:constr type="h" for="ch" forName="dotArrow7" refType="userD"/>
                  <dgm:constr type="r" for="ch" forName="parTx1" refType="w" fact="0.7909"/>
                  <dgm:constr type="t" for="ch" forName="parTx1" refType="h" fact="0.9433"/>
                  <dgm:constr type="w" for="ch" forName="parTx1" refType="w" fact="0.2275"/>
                  <dgm:constr type="h" for="ch" forName="parTx1" refType="h" fact="0.0811"/>
                  <dgm:constr type="ctrX" for="ch" forName="picture1" refType="w" fact="0.8012"/>
                  <dgm:constr type="ctrY" for="ch" forName="picture1" refType="h" fact="0.9322"/>
                  <dgm:constr type="w" for="ch" forName="picture1" refType="w" fact="0.1055"/>
                  <dgm:constr type="h" for="ch" forName="picture1" refType="h" fact="0.1403"/>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5727"/>
                  <dgm:constr type="t" for="ch" forName="parTx2" refType="h" fact="0.8468"/>
                  <dgm:constr type="w" for="ch" forName="parTx2" refType="w" fact="0.2275"/>
                  <dgm:constr type="h" for="ch" forName="parTx2" refType="h" fact="0.0811"/>
                  <dgm:constr type="ctrX" for="ch" forName="picture2" refType="w" fact="0.5831"/>
                  <dgm:constr type="ctrY" for="ch" forName="picture2" refType="h" fact="0.8357"/>
                  <dgm:constr type="w" for="ch" forName="picture2" refType="w" fact="0.1055"/>
                  <dgm:constr type="h" for="ch" forName="picture2" refType="h" fact="0.1403"/>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651"/>
                  <dgm:constr type="t" for="ch" forName="parTx3" refType="h" fact="0.7023"/>
                  <dgm:constr type="w" for="ch" forName="parTx3" refType="w" fact="0.2275"/>
                  <dgm:constr type="h" for="ch" forName="parTx3" refType="h" fact="0.0811"/>
                  <dgm:constr type="ctrX" for="ch" forName="picture3" refType="w" fact="0.4755"/>
                  <dgm:constr type="ctrY" for="ch" forName="picture3" refType="h" fact="0.6912"/>
                  <dgm:constr type="w" for="ch" forName="picture3" refType="w" fact="0.1055"/>
                  <dgm:constr type="h" for="ch" forName="picture3" refType="h" fact="0.1403"/>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4002"/>
                  <dgm:constr type="t" for="ch" forName="parTx4" refType="h" fact="0.5441"/>
                  <dgm:constr type="w" for="ch" forName="parTx4" refType="w" fact="0.2275"/>
                  <dgm:constr type="h" for="ch" forName="parTx4" refType="h" fact="0.0811"/>
                  <dgm:constr type="ctrX" for="ch" forName="picture4" refType="w" fact="0.4106"/>
                  <dgm:constr type="ctrY" for="ch" forName="picture4" refType="h" fact="0.533"/>
                  <dgm:constr type="w" for="ch" forName="picture4" refType="w" fact="0.1055"/>
                  <dgm:constr type="h" for="ch" forName="picture4" refType="h" fact="0.1403"/>
                  <dgm:constr type="r" for="ch" forName="desTx4" refType="l" refFor="ch" refForName="parTx4"/>
                  <dgm:constr type="l" for="ch" forName="desTx4"/>
                  <dgm:constr type="t" for="ch" forName="desTx4" refType="t" refFor="ch" refForName="parTx4"/>
                  <dgm:constr type="h" for="ch" forName="desTx4" refType="h" refFor="ch" refForName="parTx4"/>
                  <dgm:constr type="r" for="ch" forName="parTx5" refType="w" fact="0.3584"/>
                  <dgm:constr type="t" for="ch" forName="parTx5" refType="h" fact="0.3737"/>
                  <dgm:constr type="w" for="ch" forName="parTx5" refType="w" fact="0.2275"/>
                  <dgm:constr type="h" for="ch" forName="parTx5" refType="h" fact="0.0811"/>
                  <dgm:constr type="ctrX" for="ch" forName="picture5" refType="w" fact="0.3687"/>
                  <dgm:constr type="ctrY" for="ch" forName="picture5" refType="h" fact="0.3626"/>
                  <dgm:constr type="w" for="ch" forName="picture5" refType="w" fact="0.1055"/>
                  <dgm:constr type="h" for="ch" forName="picture5" refType="h" fact="0.1403"/>
                  <dgm:constr type="r" for="ch" forName="desTx5" refType="l" refFor="ch" refForName="parTx5"/>
                  <dgm:constr type="l" for="ch" forName="desTx5"/>
                  <dgm:constr type="t" for="ch" forName="desTx5" refType="t" refFor="ch" refForName="parTx5"/>
                  <dgm:constr type="h" for="ch" forName="desTx5" refType="h" refFor="ch" refForName="parTx5"/>
                  <dgm:constr type="r" for="ch" forName="parTx6" refType="w" fact="0.3356"/>
                  <dgm:constr type="t" for="ch" forName="parTx6" refType="h" fact="0.2061"/>
                  <dgm:constr type="w" for="ch" forName="parTx6" refType="w" fact="0.2275"/>
                  <dgm:constr type="h" for="ch" forName="parTx6" refType="h" fact="0.0811"/>
                  <dgm:constr type="ctrX" for="ch" forName="picture6" refType="w" fact="0.3459"/>
                  <dgm:constr type="ctrY" for="ch" forName="picture6" refType="h" fact="0.195"/>
                  <dgm:constr type="w" for="ch" forName="picture6" refType="w" fact="0.1055"/>
                  <dgm:constr type="h" for="ch" forName="picture6" refType="h" fact="0.1403"/>
                  <dgm:constr type="r" for="ch" forName="desTx6" refType="l" refFor="ch" refForName="parTx6"/>
                  <dgm:constr type="l" for="ch" forName="desTx6"/>
                  <dgm:constr type="t" for="ch" forName="desTx6" refType="t" refFor="ch" refForName="parTx6"/>
                  <dgm:constr type="h" for="ch" forName="desTx6" refType="h" refFor="ch" refForName="parTx6"/>
                </dgm:constrLst>
              </dgm:if>
              <dgm:else name="Name61">
                <dgm:alg type="composite">
                  <dgm:param type="ar" val="1.122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userD" refType="w" fact="0.0125"/>
                  <dgm:constr type="ctrX" for="ch" forName="dot1" refType="w" fact="0.5724"/>
                  <dgm:constr type="ctrY" for="ch" forName="dot1" refType="h" fact="0.8839"/>
                  <dgm:constr type="w" for="ch" forName="dot1" refType="userD"/>
                  <dgm:constr type="h" for="ch" forName="dot1" refType="userD"/>
                  <dgm:constr type="ctrX" for="ch" forName="dot2" refType="w" fact="0.599"/>
                  <dgm:constr type="ctrY" for="ch" forName="dot2" refType="h" fact="0.8967"/>
                  <dgm:constr type="w" for="ch" forName="dot2" refType="userD"/>
                  <dgm:constr type="h" for="ch" forName="dot2" refType="userD"/>
                  <dgm:constr type="ctrX" for="ch" forName="dot3" refType="w" fact="0.6261"/>
                  <dgm:constr type="ctrY" for="ch" forName="dot3" refType="h" fact="0.9076"/>
                  <dgm:constr type="w" for="ch" forName="dot3" refType="userD"/>
                  <dgm:constr type="h" for="ch" forName="dot3" refType="userD"/>
                  <dgm:constr type="ctrX" for="ch" forName="dot4" refType="w" fact="0.6536"/>
                  <dgm:constr type="ctrY" for="ch" forName="dot4" refType="h" fact="0.9165"/>
                  <dgm:constr type="w" for="ch" forName="dot4" refType="userD"/>
                  <dgm:constr type="h" for="ch" forName="dot4" refType="userD"/>
                  <dgm:constr type="ctrX" for="ch" forName="dot5" refType="w" fact="0.6814"/>
                  <dgm:constr type="ctrY" for="ch" forName="dot5" refType="h" fact="0.9234"/>
                  <dgm:constr type="w" for="ch" forName="dot5" refType="userD"/>
                  <dgm:constr type="h" for="ch" forName="dot5" refType="userD"/>
                  <dgm:constr type="ctrX" for="ch" forName="dot6" refType="w" fact="0.4214"/>
                  <dgm:constr type="ctrY" for="ch" forName="dot6" refType="h" fact="0.764"/>
                  <dgm:constr type="w" for="ch" forName="dot6" refType="userD"/>
                  <dgm:constr type="h" for="ch" forName="dot6" refType="userD"/>
                  <dgm:constr type="ctrX" for="ch" forName="dot7" refType="w" fact="0.4436"/>
                  <dgm:constr type="ctrY" for="ch" forName="dot7" refType="h" fact="0.7878"/>
                  <dgm:constr type="w" for="ch" forName="dot7" refType="userD"/>
                  <dgm:constr type="h" for="ch" forName="dot7" refType="userD"/>
                  <dgm:constr type="ctrX" for="ch" forName="dot8" refType="w" fact="0.325"/>
                  <dgm:constr type="ctrY" for="ch" forName="dot8" refType="h" fact="0.6227"/>
                  <dgm:constr type="w" for="ch" forName="dot8" refType="userD"/>
                  <dgm:constr type="h" for="ch" forName="dot8" refType="userD"/>
                  <dgm:constr type="ctrX" for="ch" forName="dot9" refType="w" fact="0.2597"/>
                  <dgm:constr type="ctrY" for="ch" forName="dot9" refType="h" fact="0.4556"/>
                  <dgm:constr type="w" for="ch" forName="dot9" refType="userD"/>
                  <dgm:constr type="h" for="ch" forName="dot9" refType="userD"/>
                  <dgm:constr type="ctrX" for="ch" forName="dot10" refType="w" fact="0.2286"/>
                  <dgm:constr type="ctrY" for="ch" forName="dot10" refType="h" fact="0.2816"/>
                  <dgm:constr type="w" for="ch" forName="dot10" refType="userD"/>
                  <dgm:constr type="h" for="ch" forName="dot10" refType="userD"/>
                  <dgm:constr type="ctrX" for="ch" forName="dotArrow1" refType="w" fact="0.2557"/>
                  <dgm:constr type="ctrY" for="ch" forName="dotArrow1" refType="h" fact="0.0748"/>
                  <dgm:constr type="w" for="ch" forName="dotArrow1" refType="userD"/>
                  <dgm:constr type="h" for="ch" forName="dotArrow1" refType="userD"/>
                  <dgm:constr type="ctrX" for="ch" forName="dotArrow2" refType="w" fact="0.2372"/>
                  <dgm:constr type="ctrY" for="ch" forName="dotArrow2" refType="h" fact="0.0581"/>
                  <dgm:constr type="w" for="ch" forName="dotArrow2" refType="userD"/>
                  <dgm:constr type="h" for="ch" forName="dotArrow2" refType="userD"/>
                  <dgm:constr type="ctrX" for="ch" forName="dotArrow3" refType="w" fact="0.2187"/>
                  <dgm:constr type="ctrY" for="ch" forName="dotArrow3" refType="h" fact="0.0414"/>
                  <dgm:constr type="w" for="ch" forName="dotArrow3" refType="userD"/>
                  <dgm:constr type="h" for="ch" forName="dotArrow3" refType="userD"/>
                  <dgm:constr type="ctrX" for="ch" forName="dotArrow4" refType="w" fact="0.2001"/>
                  <dgm:constr type="ctrY" for="ch" forName="dotArrow4" refType="h" fact="0.0581"/>
                  <dgm:constr type="w" for="ch" forName="dotArrow4" refType="userD"/>
                  <dgm:constr type="h" for="ch" forName="dotArrow4" refType="userD"/>
                  <dgm:constr type="ctrX" for="ch" forName="dotArrow5" refType="w" fact="0.1816"/>
                  <dgm:constr type="ctrY" for="ch" forName="dotArrow5" refType="h" fact="0.0748"/>
                  <dgm:constr type="w" for="ch" forName="dotArrow5" refType="userD"/>
                  <dgm:constr type="h" for="ch" forName="dotArrow5" refType="userD"/>
                  <dgm:constr type="ctrX" for="ch" forName="dotArrow6" refType="w" fact="0.2187"/>
                  <dgm:constr type="ctrY" for="ch" forName="dotArrow6" refType="h" fact="0.0766"/>
                  <dgm:constr type="w" for="ch" forName="dotArrow6" refType="userD"/>
                  <dgm:constr type="h" for="ch" forName="dotArrow6" refType="userD"/>
                  <dgm:constr type="ctrX" for="ch" forName="dotArrow7" refType="w" fact="0.2187"/>
                  <dgm:constr type="ctrY" for="ch" forName="dotArrow7" refType="h" fact="0.1118"/>
                  <dgm:constr type="w" for="ch" forName="dotArrow7" refType="userD"/>
                  <dgm:constr type="h" for="ch" forName="dotArrow7" refType="userD"/>
                  <dgm:constr type="r" for="ch" forName="parTx1" refType="w" fact="0.7522"/>
                  <dgm:constr type="t" for="ch" forName="parTx1" refType="h" fact="0.9416"/>
                  <dgm:constr type="w" for="ch" forName="parTx1" refType="w" fact="0.2696"/>
                  <dgm:constr type="h" for="ch" forName="parTx1" refType="h" fact="0.0811"/>
                  <dgm:constr type="ctrX" for="ch" forName="picture1" refType="w" fact="0.7644"/>
                  <dgm:constr type="ctrY" for="ch" forName="picture1" refType="h" fact="0.9322"/>
                  <dgm:constr type="w" for="ch" forName="picture1" refType="w" fact="0.125"/>
                  <dgm:constr type="h" for="ch" forName="picture1" refType="h" fact="0.1403"/>
                  <dgm:constr type="r" for="ch" forName="parTx2" refType="w" fact="0.4937"/>
                  <dgm:constr type="t" for="ch" forName="parTx2" refType="h" fact="0.8451"/>
                  <dgm:constr type="w" for="ch" forName="parTx2" refType="w" fact="0.2696"/>
                  <dgm:constr type="h" for="ch" forName="parTx2" refType="h" fact="0.0811"/>
                  <dgm:constr type="ctrX" for="ch" forName="picture2" refType="w" fact="0.5059"/>
                  <dgm:constr type="ctrY" for="ch" forName="picture2" refType="h" fact="0.8357"/>
                  <dgm:constr type="w" for="ch" forName="picture2" refType="w" fact="0.125"/>
                  <dgm:constr type="h" for="ch" forName="picture2" refType="h" fact="0.1403"/>
                  <dgm:constr type="r" for="ch" forName="parTx3" refType="w" fact="0.3662"/>
                  <dgm:constr type="t" for="ch" forName="parTx3" refType="h" fact="0.7006"/>
                  <dgm:constr type="w" for="ch" forName="parTx3" refType="w" fact="0.2696"/>
                  <dgm:constr type="h" for="ch" forName="parTx3" refType="h" fact="0.0811"/>
                  <dgm:constr type="ctrX" for="ch" forName="picture3" refType="w" fact="0.3784"/>
                  <dgm:constr type="ctrY" for="ch" forName="picture3" refType="h" fact="0.6912"/>
                  <dgm:constr type="w" for="ch" forName="picture3" refType="w" fact="0.125"/>
                  <dgm:constr type="h" for="ch" forName="picture3" refType="h" fact="0.1403"/>
                  <dgm:constr type="r" for="ch" forName="parTx4" refType="w" fact="0.2893"/>
                  <dgm:constr type="t" for="ch" forName="parTx4" refType="h" fact="0.5424"/>
                  <dgm:constr type="w" for="ch" forName="parTx4" refType="w" fact="0.2696"/>
                  <dgm:constr type="h" for="ch" forName="parTx4" refType="h" fact="0.0811"/>
                  <dgm:constr type="ctrX" for="ch" forName="picture4" refType="w" fact="0.3015"/>
                  <dgm:constr type="ctrY" for="ch" forName="picture4" refType="h" fact="0.533"/>
                  <dgm:constr type="w" for="ch" forName="picture4" refType="w" fact="0.125"/>
                  <dgm:constr type="h" for="ch" forName="picture4" refType="h" fact="0.1403"/>
                  <dgm:constr type="r" for="ch" forName="parTx5" refType="w" fact="0.2397"/>
                  <dgm:constr type="t" for="ch" forName="parTx5" refType="h" fact="0.372"/>
                  <dgm:constr type="w" for="ch" forName="parTx5" refType="w" fact="0.2696"/>
                  <dgm:constr type="h" for="ch" forName="parTx5" refType="h" fact="0.0811"/>
                  <dgm:constr type="ctrX" for="ch" forName="picture5" refType="w" fact="0.2519"/>
                  <dgm:constr type="ctrY" for="ch" forName="picture5" refType="h" fact="0.3626"/>
                  <dgm:constr type="w" for="ch" forName="picture5" refType="w" fact="0.125"/>
                  <dgm:constr type="h" for="ch" forName="picture5" refType="h" fact="0.1403"/>
                  <dgm:constr type="r" for="ch" forName="parTx6" refType="w" fact="0.2127"/>
                  <dgm:constr type="t" for="ch" forName="parTx6" refType="h" fact="0.2044"/>
                  <dgm:constr type="w" for="ch" forName="parTx6" refType="w" fact="0.2696"/>
                  <dgm:constr type="h" for="ch" forName="parTx6" refType="h" fact="0.0811"/>
                  <dgm:constr type="ctrX" for="ch" forName="picture6" refType="w" fact="0.2249"/>
                  <dgm:constr type="ctrY" for="ch" forName="picture6" refType="h" fact="0.195"/>
                  <dgm:constr type="w" for="ch" forName="picture6" refType="w" fact="0.125"/>
                  <dgm:constr type="h" for="ch" forName="picture6" refType="h" fact="0.1403"/>
                </dgm:constrLst>
              </dgm:else>
            </dgm:choose>
          </dgm:else>
        </dgm:choose>
      </dgm:if>
      <dgm:else name="Name62">
        <dgm:choose name="Name63">
          <dgm:if name="Name64" func="var" arg="dir" op="equ" val="norm">
            <dgm:choose name="Name65">
              <dgm:if name="Name66" axis="des" func="maxDepth" op="gt" val="1">
                <dgm:alg type="composite">
                  <dgm:param type="ar" val="1.2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primFontSz" for="ch" forName="desTx7" refType="primFontSz" refFor="ch" refForName="desTx1" op="equ"/>
                  <dgm:constr type="userD" refType="w" fact="0.0097"/>
                  <dgm:constr type="ctrX" for="ch" forName="dot1" refType="w" fact="0.3909"/>
                  <dgm:constr type="ctrY" for="ch" forName="dot1" refType="h" fact="0.8342"/>
                  <dgm:constr type="w" for="ch" forName="dot1" refType="userD"/>
                  <dgm:constr type="h" for="ch" forName="dot1" refType="userD"/>
                  <dgm:constr type="ctrX" for="ch" forName="dot2" refType="w" fact="0.3721"/>
                  <dgm:constr type="ctrY" for="ch" forName="dot2" refType="h" fact="0.8448"/>
                  <dgm:constr type="w" for="ch" forName="dot2" refType="userD"/>
                  <dgm:constr type="h" for="ch" forName="dot2" refType="userD"/>
                  <dgm:constr type="ctrX" for="ch" forName="dot3" refType="w" fact="0.353"/>
                  <dgm:constr type="ctrY" for="ch" forName="dot3" refType="h" fact="0.8539"/>
                  <dgm:constr type="w" for="ch" forName="dot3" refType="userD"/>
                  <dgm:constr type="h" for="ch" forName="dot3" refType="userD"/>
                  <dgm:constr type="ctrX" for="ch" forName="dot4" refType="w" fact="0.3337"/>
                  <dgm:constr type="ctrY" for="ch" forName="dot4" refType="h" fact="0.8615"/>
                  <dgm:constr type="w" for="ch" forName="dot4" refType="userD"/>
                  <dgm:constr type="h" for="ch" forName="dot4" refType="userD"/>
                  <dgm:constr type="ctrX" for="ch" forName="dot5" refType="w" fact="0.3142"/>
                  <dgm:constr type="ctrY" for="ch" forName="dot5" refType="h" fact="0.8676"/>
                  <dgm:constr type="w" for="ch" forName="dot5" refType="userD"/>
                  <dgm:constr type="h" for="ch" forName="dot5" refType="userD"/>
                  <dgm:constr type="ctrX" for="ch" forName="dot6" refType="w" fact="0.5088"/>
                  <dgm:constr type="ctrY" for="ch" forName="dot6" refType="h" fact="0.7255"/>
                  <dgm:constr type="w" for="ch" forName="dot6" refType="userD"/>
                  <dgm:constr type="h" for="ch" forName="dot6" refType="userD"/>
                  <dgm:constr type="ctrX" for="ch" forName="dot7" refType="w" fact="0.4926"/>
                  <dgm:constr type="ctrY" for="ch" forName="dot7" refType="h" fact="0.7454"/>
                  <dgm:constr type="w" for="ch" forName="dot7" refType="userD"/>
                  <dgm:constr type="h" for="ch" forName="dot7" refType="userD"/>
                  <dgm:constr type="ctrX" for="ch" forName="dot8" refType="w" fact="0.5836"/>
                  <dgm:constr type="ctrY" for="ch" forName="dot8" refType="h" fact="0.6026"/>
                  <dgm:constr type="w" for="ch" forName="dot8" refType="userD"/>
                  <dgm:constr type="h" for="ch" forName="dot8" refType="userD"/>
                  <dgm:constr type="ctrX" for="ch" forName="dot9" refType="w" fact="0.6371"/>
                  <dgm:constr type="ctrY" for="ch" forName="dot9" refType="h" fact="0.4632"/>
                  <dgm:constr type="w" for="ch" forName="dot9" refType="userD"/>
                  <dgm:constr type="h" for="ch" forName="dot9" refType="userD"/>
                  <dgm:constr type="ctrX" for="ch" forName="dot10" refType="w" fact="0.6701"/>
                  <dgm:constr type="ctrY" for="ch" forName="dot10" refType="h" fact="0.3187"/>
                  <dgm:constr type="w" for="ch" forName="dot10" refType="userD"/>
                  <dgm:constr type="h" for="ch" forName="dot10" refType="userD"/>
                  <dgm:constr type="ctrX" for="ch" forName="dot11" refType="w" fact="0.6853"/>
                  <dgm:constr type="ctrY" for="ch" forName="dot11" refType="h" fact="0.1763"/>
                  <dgm:constr type="w" for="ch" forName="dot11" refType="userD"/>
                  <dgm:constr type="h" for="ch" forName="dot11" refType="userD"/>
                  <dgm:constr type="ctrX" for="ch" forName="dotArrow1" refType="w" fact="0.6627"/>
                  <dgm:constr type="ctrY" for="ch" forName="dotArrow1" refType="h" fact="-0.0099"/>
                  <dgm:constr type="w" for="ch" forName="dotArrow1" refType="userD"/>
                  <dgm:constr type="h" for="ch" forName="dotArrow1" refType="userD"/>
                  <dgm:constr type="ctrX" for="ch" forName="dotArrow2" refType="w" fact="0.6773"/>
                  <dgm:constr type="ctrY" for="ch" forName="dotArrow2" refType="h" fact="-0.0239"/>
                  <dgm:constr type="w" for="ch" forName="dotArrow2" refType="userD"/>
                  <dgm:constr type="h" for="ch" forName="dotArrow2" refType="userD"/>
                  <dgm:constr type="ctrX" for="ch" forName="dotArrow3" refType="w" fact="0.6919"/>
                  <dgm:constr type="ctrY" for="ch" forName="dotArrow3" refType="h" fact="-0.0378"/>
                  <dgm:constr type="w" for="ch" forName="dotArrow3" refType="userD"/>
                  <dgm:constr type="h" for="ch" forName="dotArrow3" refType="userD"/>
                  <dgm:constr type="ctrX" for="ch" forName="dotArrow4" refType="w" fact="0.7065"/>
                  <dgm:constr type="ctrY" for="ch" forName="dotArrow4" refType="h" fact="-0.0239"/>
                  <dgm:constr type="w" for="ch" forName="dotArrow4" refType="userD"/>
                  <dgm:constr type="h" for="ch" forName="dotArrow4" refType="userD"/>
                  <dgm:constr type="ctrX" for="ch" forName="dotArrow5" refType="w" fact="0.7212"/>
                  <dgm:constr type="ctrY" for="ch" forName="dotArrow5" refType="h" fact="-0.0099"/>
                  <dgm:constr type="w" for="ch" forName="dotArrow5" refType="userD"/>
                  <dgm:constr type="h" for="ch" forName="dotArrow5" refType="userD"/>
                  <dgm:constr type="ctrX" for="ch" forName="dotArrow6" refType="w" fact="0.6919"/>
                  <dgm:constr type="ctrY" for="ch" forName="dotArrow6" refType="h" fact="-0.0084"/>
                  <dgm:constr type="w" for="ch" forName="dotArrow6" refType="userD"/>
                  <dgm:constr type="h" for="ch" forName="dotArrow6" refType="userD"/>
                  <dgm:constr type="ctrX" for="ch" forName="dotArrow7" refType="w" fact="0.6919"/>
                  <dgm:constr type="ctrY" for="ch" forName="dotArrow7" refType="h" fact="0.0211"/>
                  <dgm:constr type="w" for="ch" forName="dotArrow7" refType="userD"/>
                  <dgm:constr type="h" for="ch" forName="dotArrow7" refType="userD"/>
                  <dgm:constr type="l" for="ch" forName="parTx1" refType="w" fact="0.2556"/>
                  <dgm:constr type="t" for="ch" forName="parTx1" refType="h" fact="0.8856"/>
                  <dgm:constr type="w" for="ch" forName="parTx1" refType="w" fact="0.2101"/>
                  <dgm:constr type="h" for="ch" forName="parTx1" refType="h" fact="0.0704"/>
                  <dgm:constr type="ctrX" for="ch" forName="picture1" refType="w" fact="0.246"/>
                  <dgm:constr type="ctrY" for="ch" forName="picture1" refType="h" fact="0.8769"/>
                  <dgm:constr type="w" for="ch" forName="picture1" refType="w" fact="0.0974"/>
                  <dgm:constr type="h" for="ch" forName="picture1" refType="h" fact="0.1218"/>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4535"/>
                  <dgm:constr type="t" for="ch" forName="parTx2" refType="h" fact="0.7956"/>
                  <dgm:constr type="w" for="ch" forName="parTx2" refType="w" fact="0.2101"/>
                  <dgm:constr type="h" for="ch" forName="parTx2" refType="h" fact="0.0704"/>
                  <dgm:constr type="ctrX" for="ch" forName="picture2" refType="w" fact="0.4439"/>
                  <dgm:constr type="ctrY" for="ch" forName="picture2" refType="h" fact="0.787"/>
                  <dgm:constr type="w" for="ch" forName="picture2" refType="w" fact="0.0974"/>
                  <dgm:constr type="h" for="ch" forName="picture2" refType="h" fact="0.1218"/>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511"/>
                  <dgm:constr type="t" for="ch" forName="parTx3" refType="h" fact="0.673"/>
                  <dgm:constr type="w" for="ch" forName="parTx3" refType="w" fact="0.2101"/>
                  <dgm:constr type="h" for="ch" forName="parTx3" refType="h" fact="0.0704"/>
                  <dgm:constr type="ctrX" for="ch" forName="picture3" refType="w" fact="0.5415"/>
                  <dgm:constr type="ctrY" for="ch" forName="picture3" refType="h" fact="0.6644"/>
                  <dgm:constr type="w" for="ch" forName="picture3" refType="w" fact="0.0974"/>
                  <dgm:constr type="h" for="ch" forName="picture3" refType="h" fact="0.1218"/>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6132"/>
                  <dgm:constr type="t" for="ch" forName="parTx4" refType="h" fact="0.538"/>
                  <dgm:constr type="w" for="ch" forName="parTx4" refType="w" fact="0.2101"/>
                  <dgm:constr type="h" for="ch" forName="parTx4" refType="h" fact="0.0704"/>
                  <dgm:constr type="ctrX" for="ch" forName="picture4" refType="w" fact="0.6037"/>
                  <dgm:constr type="ctrY" for="ch" forName="picture4" refType="h" fact="0.5294"/>
                  <dgm:constr type="w" for="ch" forName="picture4" refType="w" fact="0.0974"/>
                  <dgm:constr type="h" for="ch" forName="picture4" refType="h" fact="0.1218"/>
                  <dgm:constr type="l" for="ch" forName="desTx4" refType="r" refFor="ch" refForName="parTx4"/>
                  <dgm:constr type="r" for="ch" forName="desTx4" refType="w"/>
                  <dgm:constr type="t" for="ch" forName="desTx4" refType="t" refFor="ch" refForName="parTx4"/>
                  <dgm:constr type="h" for="ch" forName="desTx4" refType="h" refFor="ch" refForName="parTx4"/>
                  <dgm:constr type="l" for="ch" forName="parTx5" refType="w" fact="0.6576"/>
                  <dgm:constr type="t" for="ch" forName="parTx5" refType="h" fact="0.3951"/>
                  <dgm:constr type="w" for="ch" forName="parTx5" refType="w" fact="0.2101"/>
                  <dgm:constr type="h" for="ch" forName="parTx5" refType="h" fact="0.0704"/>
                  <dgm:constr type="ctrX" for="ch" forName="picture5" refType="w" fact="0.648"/>
                  <dgm:constr type="ctrY" for="ch" forName="picture5" refType="h" fact="0.3864"/>
                  <dgm:constr type="w" for="ch" forName="picture5" refType="w" fact="0.0974"/>
                  <dgm:constr type="h" for="ch" forName="picture5" refType="h" fact="0.1218"/>
                  <dgm:constr type="l" for="ch" forName="desTx5" refType="r" refFor="ch" refForName="parTx5"/>
                  <dgm:constr type="r" for="ch" forName="desTx5" refType="w"/>
                  <dgm:constr type="t" for="ch" forName="desTx5" refType="t" refFor="ch" refForName="parTx5"/>
                  <dgm:constr type="h" for="ch" forName="desTx5" refType="h" refFor="ch" refForName="parTx5"/>
                  <dgm:constr type="l" for="ch" forName="parTx6" refType="w" fact="0.6828"/>
                  <dgm:constr type="t" for="ch" forName="parTx6" refType="h" fact="0.2531"/>
                  <dgm:constr type="w" for="ch" forName="parTx6" refType="w" fact="0.2101"/>
                  <dgm:constr type="h" for="ch" forName="parTx6" refType="h" fact="0.0704"/>
                  <dgm:constr type="ctrX" for="ch" forName="picture6" refType="w" fact="0.6733"/>
                  <dgm:constr type="ctrY" for="ch" forName="picture6" refType="h" fact="0.2444"/>
                  <dgm:constr type="w" for="ch" forName="picture6" refType="w" fact="0.0974"/>
                  <dgm:constr type="h" for="ch" forName="picture6" refType="h" fact="0.1218"/>
                  <dgm:constr type="l" for="ch" forName="desTx6" refType="r" refFor="ch" refForName="parTx6"/>
                  <dgm:constr type="r" for="ch" forName="desTx6" refType="w"/>
                  <dgm:constr type="t" for="ch" forName="desTx6" refType="t" refFor="ch" refForName="parTx6"/>
                  <dgm:constr type="h" for="ch" forName="desTx6" refType="h" refFor="ch" refForName="parTx6"/>
                  <dgm:constr type="l" for="ch" forName="parTx7" refType="w" fact="0.6966"/>
                  <dgm:constr type="t" for="ch" forName="parTx7" refType="h" fact="0.1162"/>
                  <dgm:constr type="w" for="ch" forName="parTx7" refType="w" fact="0.2101"/>
                  <dgm:constr type="h" for="ch" forName="parTx7" refType="h" fact="0.0704"/>
                  <dgm:constr type="ctrX" for="ch" forName="picture7" refType="w" fact="0.6871"/>
                  <dgm:constr type="ctrY" for="ch" forName="picture7" refType="h" fact="0.1075"/>
                  <dgm:constr type="w" for="ch" forName="picture7" refType="w" fact="0.0974"/>
                  <dgm:constr type="h" for="ch" forName="picture7" refType="h" fact="0.1218"/>
                  <dgm:constr type="l" for="ch" forName="desTx7" refType="r" refFor="ch" refForName="parTx7"/>
                  <dgm:constr type="r" for="ch" forName="desTx7" refType="w"/>
                  <dgm:constr type="t" for="ch" forName="desTx7" refType="t" refFor="ch" refForName="parTx7"/>
                  <dgm:constr type="h" for="ch" forName="desTx7" refType="h" refFor="ch" refForName="parTx7"/>
                </dgm:constrLst>
              </dgm:if>
              <dgm:else name="Name67">
                <dgm:alg type="composite">
                  <dgm:param type="ar" val="1.096"/>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userD" refType="w" fact="0.0111"/>
                  <dgm:constr type="ctrX" for="ch" forName="dot1" refType="w" fact="0.4459"/>
                  <dgm:constr type="ctrY" for="ch" forName="dot1" refType="h" fact="0.8342"/>
                  <dgm:constr type="w" for="ch" forName="dot1" refType="userD"/>
                  <dgm:constr type="h" for="ch" forName="dot1" refType="userD"/>
                  <dgm:constr type="ctrX" for="ch" forName="dot2" refType="w" fact="0.4244"/>
                  <dgm:constr type="ctrY" for="ch" forName="dot2" refType="h" fact="0.8448"/>
                  <dgm:constr type="w" for="ch" forName="dot2" refType="userD"/>
                  <dgm:constr type="h" for="ch" forName="dot2" refType="userD"/>
                  <dgm:constr type="ctrX" for="ch" forName="dot3" refType="w" fact="0.4026"/>
                  <dgm:constr type="ctrY" for="ch" forName="dot3" refType="h" fact="0.8539"/>
                  <dgm:constr type="w" for="ch" forName="dot3" refType="userD"/>
                  <dgm:constr type="h" for="ch" forName="dot3" refType="userD"/>
                  <dgm:constr type="ctrX" for="ch" forName="dot4" refType="w" fact="0.3806"/>
                  <dgm:constr type="ctrY" for="ch" forName="dot4" refType="h" fact="0.8615"/>
                  <dgm:constr type="w" for="ch" forName="dot4" refType="userD"/>
                  <dgm:constr type="h" for="ch" forName="dot4" refType="userD"/>
                  <dgm:constr type="ctrX" for="ch" forName="dot5" refType="w" fact="0.3584"/>
                  <dgm:constr type="ctrY" for="ch" forName="dot5" refType="h" fact="0.8676"/>
                  <dgm:constr type="w" for="ch" forName="dot5" refType="userD"/>
                  <dgm:constr type="h" for="ch" forName="dot5" refType="userD"/>
                  <dgm:constr type="ctrX" for="ch" forName="dot6" refType="w" fact="0.5803"/>
                  <dgm:constr type="ctrY" for="ch" forName="dot6" refType="h" fact="0.7255"/>
                  <dgm:constr type="w" for="ch" forName="dot6" refType="userD"/>
                  <dgm:constr type="h" for="ch" forName="dot6" refType="userD"/>
                  <dgm:constr type="ctrX" for="ch" forName="dot7" refType="w" fact="0.5618"/>
                  <dgm:constr type="ctrY" for="ch" forName="dot7" refType="h" fact="0.7454"/>
                  <dgm:constr type="w" for="ch" forName="dot7" refType="userD"/>
                  <dgm:constr type="h" for="ch" forName="dot7" refType="userD"/>
                  <dgm:constr type="ctrX" for="ch" forName="dot8" refType="w" fact="0.6656"/>
                  <dgm:constr type="ctrY" for="ch" forName="dot8" refType="h" fact="0.6026"/>
                  <dgm:constr type="w" for="ch" forName="dot8" refType="userD"/>
                  <dgm:constr type="h" for="ch" forName="dot8" refType="userD"/>
                  <dgm:constr type="ctrX" for="ch" forName="dot9" refType="w" fact="0.7266"/>
                  <dgm:constr type="ctrY" for="ch" forName="dot9" refType="h" fact="0.4632"/>
                  <dgm:constr type="w" for="ch" forName="dot9" refType="userD"/>
                  <dgm:constr type="h" for="ch" forName="dot9" refType="userD"/>
                  <dgm:constr type="ctrX" for="ch" forName="dot10" refType="w" fact="0.7643"/>
                  <dgm:constr type="ctrY" for="ch" forName="dot10" refType="h" fact="0.3187"/>
                  <dgm:constr type="w" for="ch" forName="dot10" refType="userD"/>
                  <dgm:constr type="h" for="ch" forName="dot10" refType="userD"/>
                  <dgm:constr type="ctrX" for="ch" forName="dot11" refType="w" fact="0.7816"/>
                  <dgm:constr type="ctrY" for="ch" forName="dot11" refType="h" fact="0.1763"/>
                  <dgm:constr type="w" for="ch" forName="dot11" refType="userD"/>
                  <dgm:constr type="h" for="ch" forName="dot11" refType="userD"/>
                  <dgm:constr type="ctrX" for="ch" forName="dotArrow1" refType="w" fact="0.7558"/>
                  <dgm:constr type="ctrY" for="ch" forName="dotArrow1" refType="h" fact="-0.0099"/>
                  <dgm:constr type="w" for="ch" forName="dotArrow1" refType="userD"/>
                  <dgm:constr type="h" for="ch" forName="dotArrow1" refType="userD"/>
                  <dgm:constr type="ctrX" for="ch" forName="dotArrow2" refType="w" fact="0.7725"/>
                  <dgm:constr type="ctrY" for="ch" forName="dotArrow2" refType="h" fact="-0.0239"/>
                  <dgm:constr type="w" for="ch" forName="dotArrow2" refType="userD"/>
                  <dgm:constr type="h" for="ch" forName="dotArrow2" refType="userD"/>
                  <dgm:constr type="ctrX" for="ch" forName="dotArrow3" refType="w" fact="0.7892"/>
                  <dgm:constr type="ctrY" for="ch" forName="dotArrow3" refType="h" fact="-0.0378"/>
                  <dgm:constr type="w" for="ch" forName="dotArrow3" refType="userD"/>
                  <dgm:constr type="h" for="ch" forName="dotArrow3" refType="userD"/>
                  <dgm:constr type="ctrX" for="ch" forName="dotArrow4" refType="w" fact="0.8058"/>
                  <dgm:constr type="ctrY" for="ch" forName="dotArrow4" refType="h" fact="-0.0239"/>
                  <dgm:constr type="w" for="ch" forName="dotArrow4" refType="userD"/>
                  <dgm:constr type="h" for="ch" forName="dotArrow4" refType="userD"/>
                  <dgm:constr type="ctrX" for="ch" forName="dotArrow5" refType="w" fact="0.8225"/>
                  <dgm:constr type="ctrY" for="ch" forName="dotArrow5" refType="h" fact="-0.0099"/>
                  <dgm:constr type="w" for="ch" forName="dotArrow5" refType="userD"/>
                  <dgm:constr type="h" for="ch" forName="dotArrow5" refType="userD"/>
                  <dgm:constr type="ctrX" for="ch" forName="dotArrow6" refType="w" fact="0.7892"/>
                  <dgm:constr type="ctrY" for="ch" forName="dotArrow6" refType="h" fact="-0.0084"/>
                  <dgm:constr type="w" for="ch" forName="dotArrow6" refType="userD"/>
                  <dgm:constr type="h" for="ch" forName="dotArrow6" refType="userD"/>
                  <dgm:constr type="ctrX" for="ch" forName="dotArrow7" refType="w" fact="0.7892"/>
                  <dgm:constr type="ctrY" for="ch" forName="dotArrow7" refType="h" fact="0.0211"/>
                  <dgm:constr type="w" for="ch" forName="dotArrow7" refType="userD"/>
                  <dgm:constr type="h" for="ch" forName="dotArrow7" refType="userD"/>
                  <dgm:constr type="l" for="ch" forName="parTx1" refType="w" fact="0.2915"/>
                  <dgm:constr type="t" for="ch" forName="parTx1" refType="h" fact="0.8845"/>
                  <dgm:constr type="w" for="ch" forName="parTx1" refType="w" fact="0.2396"/>
                  <dgm:constr type="h" for="ch" forName="parTx1" refType="h" fact="0.0704"/>
                  <dgm:constr type="ctrX" for="ch" forName="picture1" refType="w" fact="0.2806"/>
                  <dgm:constr type="ctrY" for="ch" forName="picture1" refType="h" fact="0.8769"/>
                  <dgm:constr type="w" for="ch" forName="picture1" refType="w" fact="0.1111"/>
                  <dgm:constr type="h" for="ch" forName="picture1" refType="h" fact="0.1218"/>
                  <dgm:constr type="l" for="ch" forName="parTx2" refType="w" fact="0.5172"/>
                  <dgm:constr type="t" for="ch" forName="parTx2" refType="h" fact="0.7946"/>
                  <dgm:constr type="w" for="ch" forName="parTx2" refType="w" fact="0.2396"/>
                  <dgm:constr type="h" for="ch" forName="parTx2" refType="h" fact="0.0704"/>
                  <dgm:constr type="ctrX" for="ch" forName="picture2" refType="w" fact="0.5063"/>
                  <dgm:constr type="ctrY" for="ch" forName="picture2" refType="h" fact="0.787"/>
                  <dgm:constr type="w" for="ch" forName="picture2" refType="w" fact="0.1111"/>
                  <dgm:constr type="h" for="ch" forName="picture2" refType="h" fact="0.1218"/>
                  <dgm:constr type="l" for="ch" forName="parTx3" refType="w" fact="0.6285"/>
                  <dgm:constr type="t" for="ch" forName="parTx3" refType="h" fact="0.672"/>
                  <dgm:constr type="w" for="ch" forName="parTx3" refType="w" fact="0.2396"/>
                  <dgm:constr type="h" for="ch" forName="parTx3" refType="h" fact="0.0704"/>
                  <dgm:constr type="ctrX" for="ch" forName="picture3" refType="w" fact="0.6176"/>
                  <dgm:constr type="ctrY" for="ch" forName="picture3" refType="h" fact="0.6644"/>
                  <dgm:constr type="w" for="ch" forName="picture3" refType="w" fact="0.1111"/>
                  <dgm:constr type="h" for="ch" forName="picture3" refType="h" fact="0.1218"/>
                  <dgm:constr type="l" for="ch" forName="parTx4" refType="w" fact="0.6994"/>
                  <dgm:constr type="t" for="ch" forName="parTx4" refType="h" fact="0.5369"/>
                  <dgm:constr type="w" for="ch" forName="parTx4" refType="w" fact="0.2396"/>
                  <dgm:constr type="h" for="ch" forName="parTx4" refType="h" fact="0.0704"/>
                  <dgm:constr type="ctrX" for="ch" forName="picture4" refType="w" fact="0.6885"/>
                  <dgm:constr type="ctrY" for="ch" forName="picture4" refType="h" fact="0.5294"/>
                  <dgm:constr type="w" for="ch" forName="picture4" refType="w" fact="0.1111"/>
                  <dgm:constr type="h" for="ch" forName="picture4" refType="h" fact="0.1218"/>
                  <dgm:constr type="l" for="ch" forName="parTx5" refType="w" fact="0.75"/>
                  <dgm:constr type="t" for="ch" forName="parTx5" refType="h" fact="0.394"/>
                  <dgm:constr type="w" for="ch" forName="parTx5" refType="w" fact="0.2396"/>
                  <dgm:constr type="h" for="ch" forName="parTx5" refType="h" fact="0.0704"/>
                  <dgm:constr type="ctrX" for="ch" forName="picture5" refType="w" fact="0.7391"/>
                  <dgm:constr type="ctrY" for="ch" forName="picture5" refType="h" fact="0.3864"/>
                  <dgm:constr type="w" for="ch" forName="picture5" refType="w" fact="0.1111"/>
                  <dgm:constr type="h" for="ch" forName="picture5" refType="h" fact="0.1218"/>
                  <dgm:constr type="l" for="ch" forName="parTx6" refType="w" fact="0.7788"/>
                  <dgm:constr type="t" for="ch" forName="parTx6" refType="h" fact="0.252"/>
                  <dgm:constr type="w" for="ch" forName="parTx6" refType="w" fact="0.2396"/>
                  <dgm:constr type="h" for="ch" forName="parTx6" refType="h" fact="0.0704"/>
                  <dgm:constr type="ctrX" for="ch" forName="picture6" refType="w" fact="0.7679"/>
                  <dgm:constr type="ctrY" for="ch" forName="picture6" refType="h" fact="0.2444"/>
                  <dgm:constr type="w" for="ch" forName="picture6" refType="w" fact="0.1111"/>
                  <dgm:constr type="h" for="ch" forName="picture6" refType="h" fact="0.1218"/>
                  <dgm:constr type="l" for="ch" forName="parTx7" refType="w" fact="0.7945"/>
                  <dgm:constr type="t" for="ch" forName="parTx7" refType="h" fact="0.1151"/>
                  <dgm:constr type="w" for="ch" forName="parTx7" refType="w" fact="0.2396"/>
                  <dgm:constr type="h" for="ch" forName="parTx7" refType="h" fact="0.0704"/>
                  <dgm:constr type="ctrX" for="ch" forName="picture7" refType="w" fact="0.7836"/>
                  <dgm:constr type="ctrY" for="ch" forName="picture7" refType="h" fact="0.1075"/>
                  <dgm:constr type="w" for="ch" forName="picture7" refType="w" fact="0.1111"/>
                  <dgm:constr type="h" for="ch" forName="picture7" refType="h" fact="0.1218"/>
                </dgm:constrLst>
              </dgm:else>
            </dgm:choose>
          </dgm:if>
          <dgm:else name="Name68">
            <dgm:choose name="Name69">
              <dgm:if name="Name70" axis="des" func="maxDepth" op="gt" val="1">
                <dgm:alg type="composite">
                  <dgm:param type="ar" val="1.2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primFontSz" for="ch" forName="desTx7" refType="primFontSz" refFor="ch" refForName="desTx1" op="equ"/>
                  <dgm:constr type="userD" refType="w" fact="0.0097"/>
                  <dgm:constr type="ctrX" for="ch" forName="dot1" refType="w" fact="0.6091"/>
                  <dgm:constr type="ctrY" for="ch" forName="dot1" refType="h" fact="0.8342"/>
                  <dgm:constr type="w" for="ch" forName="dot1" refType="userD"/>
                  <dgm:constr type="h" for="ch" forName="dot1" refType="userD"/>
                  <dgm:constr type="ctrX" for="ch" forName="dot2" refType="w" fact="0.6279"/>
                  <dgm:constr type="ctrY" for="ch" forName="dot2" refType="h" fact="0.8448"/>
                  <dgm:constr type="w" for="ch" forName="dot2" refType="userD"/>
                  <dgm:constr type="h" for="ch" forName="dot2" refType="userD"/>
                  <dgm:constr type="ctrX" for="ch" forName="dot3" refType="w" fact="0.647"/>
                  <dgm:constr type="ctrY" for="ch" forName="dot3" refType="h" fact="0.8539"/>
                  <dgm:constr type="w" for="ch" forName="dot3" refType="userD"/>
                  <dgm:constr type="h" for="ch" forName="dot3" refType="userD"/>
                  <dgm:constr type="ctrX" for="ch" forName="dot4" refType="w" fact="0.6663"/>
                  <dgm:constr type="ctrY" for="ch" forName="dot4" refType="h" fact="0.8615"/>
                  <dgm:constr type="w" for="ch" forName="dot4" refType="userD"/>
                  <dgm:constr type="h" for="ch" forName="dot4" refType="userD"/>
                  <dgm:constr type="ctrX" for="ch" forName="dot5" refType="w" fact="0.6858"/>
                  <dgm:constr type="ctrY" for="ch" forName="dot5" refType="h" fact="0.8676"/>
                  <dgm:constr type="w" for="ch" forName="dot5" refType="userD"/>
                  <dgm:constr type="h" for="ch" forName="dot5" refType="userD"/>
                  <dgm:constr type="ctrX" for="ch" forName="dot6" refType="w" fact="0.4912"/>
                  <dgm:constr type="ctrY" for="ch" forName="dot6" refType="h" fact="0.7255"/>
                  <dgm:constr type="w" for="ch" forName="dot6" refType="userD"/>
                  <dgm:constr type="h" for="ch" forName="dot6" refType="userD"/>
                  <dgm:constr type="ctrX" for="ch" forName="dot7" refType="w" fact="0.5074"/>
                  <dgm:constr type="ctrY" for="ch" forName="dot7" refType="h" fact="0.7454"/>
                  <dgm:constr type="w" for="ch" forName="dot7" refType="userD"/>
                  <dgm:constr type="h" for="ch" forName="dot7" refType="userD"/>
                  <dgm:constr type="ctrX" for="ch" forName="dot8" refType="w" fact="0.4164"/>
                  <dgm:constr type="ctrY" for="ch" forName="dot8" refType="h" fact="0.6026"/>
                  <dgm:constr type="w" for="ch" forName="dot8" refType="userD"/>
                  <dgm:constr type="h" for="ch" forName="dot8" refType="userD"/>
                  <dgm:constr type="ctrX" for="ch" forName="dot9" refType="w" fact="0.3629"/>
                  <dgm:constr type="ctrY" for="ch" forName="dot9" refType="h" fact="0.4632"/>
                  <dgm:constr type="w" for="ch" forName="dot9" refType="userD"/>
                  <dgm:constr type="h" for="ch" forName="dot9" refType="userD"/>
                  <dgm:constr type="ctrX" for="ch" forName="dot10" refType="w" fact="0.3299"/>
                  <dgm:constr type="ctrY" for="ch" forName="dot10" refType="h" fact="0.3187"/>
                  <dgm:constr type="w" for="ch" forName="dot10" refType="userD"/>
                  <dgm:constr type="h" for="ch" forName="dot10" refType="userD"/>
                  <dgm:constr type="ctrX" for="ch" forName="dot11" refType="w" fact="0.3147"/>
                  <dgm:constr type="ctrY" for="ch" forName="dot11" refType="h" fact="0.1763"/>
                  <dgm:constr type="w" for="ch" forName="dot11" refType="userD"/>
                  <dgm:constr type="h" for="ch" forName="dot11" refType="userD"/>
                  <dgm:constr type="ctrX" for="ch" forName="dotArrow1" refType="w" fact="0.3373"/>
                  <dgm:constr type="ctrY" for="ch" forName="dotArrow1" refType="h" fact="-0.0099"/>
                  <dgm:constr type="w" for="ch" forName="dotArrow1" refType="userD"/>
                  <dgm:constr type="h" for="ch" forName="dotArrow1" refType="userD"/>
                  <dgm:constr type="ctrX" for="ch" forName="dotArrow2" refType="w" fact="0.3227"/>
                  <dgm:constr type="ctrY" for="ch" forName="dotArrow2" refType="h" fact="-0.0239"/>
                  <dgm:constr type="w" for="ch" forName="dotArrow2" refType="userD"/>
                  <dgm:constr type="h" for="ch" forName="dotArrow2" refType="userD"/>
                  <dgm:constr type="ctrX" for="ch" forName="dotArrow3" refType="w" fact="0.3081"/>
                  <dgm:constr type="ctrY" for="ch" forName="dotArrow3" refType="h" fact="-0.0378"/>
                  <dgm:constr type="w" for="ch" forName="dotArrow3" refType="userD"/>
                  <dgm:constr type="h" for="ch" forName="dotArrow3" refType="userD"/>
                  <dgm:constr type="ctrX" for="ch" forName="dotArrow4" refType="w" fact="0.2935"/>
                  <dgm:constr type="ctrY" for="ch" forName="dotArrow4" refType="h" fact="-0.0239"/>
                  <dgm:constr type="w" for="ch" forName="dotArrow4" refType="userD"/>
                  <dgm:constr type="h" for="ch" forName="dotArrow4" refType="userD"/>
                  <dgm:constr type="ctrX" for="ch" forName="dotArrow5" refType="w" fact="0.2788"/>
                  <dgm:constr type="ctrY" for="ch" forName="dotArrow5" refType="h" fact="-0.0099"/>
                  <dgm:constr type="w" for="ch" forName="dotArrow5" refType="userD"/>
                  <dgm:constr type="h" for="ch" forName="dotArrow5" refType="userD"/>
                  <dgm:constr type="ctrX" for="ch" forName="dotArrow6" refType="w" fact="0.3081"/>
                  <dgm:constr type="ctrY" for="ch" forName="dotArrow6" refType="h" fact="-0.0084"/>
                  <dgm:constr type="w" for="ch" forName="dotArrow6" refType="userD"/>
                  <dgm:constr type="h" for="ch" forName="dotArrow6" refType="userD"/>
                  <dgm:constr type="ctrX" for="ch" forName="dotArrow7" refType="w" fact="0.3081"/>
                  <dgm:constr type="ctrY" for="ch" forName="dotArrow7" refType="h" fact="0.0211"/>
                  <dgm:constr type="w" for="ch" forName="dotArrow7" refType="userD"/>
                  <dgm:constr type="h" for="ch" forName="dotArrow7" refType="userD"/>
                  <dgm:constr type="r" for="ch" forName="parTx1" refType="w" fact="0.7444"/>
                  <dgm:constr type="t" for="ch" forName="parTx1" refType="h" fact="0.8856"/>
                  <dgm:constr type="w" for="ch" forName="parTx1" refType="w" fact="0.2101"/>
                  <dgm:constr type="h" for="ch" forName="parTx1" refType="h" fact="0.0704"/>
                  <dgm:constr type="ctrX" for="ch" forName="picture1" refType="w" fact="0.754"/>
                  <dgm:constr type="ctrY" for="ch" forName="picture1" refType="h" fact="0.8769"/>
                  <dgm:constr type="w" for="ch" forName="picture1" refType="w" fact="0.0974"/>
                  <dgm:constr type="h" for="ch" forName="picture1" refType="h" fact="0.1218"/>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5465"/>
                  <dgm:constr type="t" for="ch" forName="parTx2" refType="h" fact="0.7956"/>
                  <dgm:constr type="w" for="ch" forName="parTx2" refType="w" fact="0.2101"/>
                  <dgm:constr type="h" for="ch" forName="parTx2" refType="h" fact="0.0704"/>
                  <dgm:constr type="ctrX" for="ch" forName="picture2" refType="w" fact="0.5561"/>
                  <dgm:constr type="ctrY" for="ch" forName="picture2" refType="h" fact="0.787"/>
                  <dgm:constr type="w" for="ch" forName="picture2" refType="w" fact="0.0974"/>
                  <dgm:constr type="h" for="ch" forName="picture2" refType="h" fact="0.1218"/>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489"/>
                  <dgm:constr type="t" for="ch" forName="parTx3" refType="h" fact="0.673"/>
                  <dgm:constr type="w" for="ch" forName="parTx3" refType="w" fact="0.2101"/>
                  <dgm:constr type="h" for="ch" forName="parTx3" refType="h" fact="0.0704"/>
                  <dgm:constr type="ctrX" for="ch" forName="picture3" refType="w" fact="0.4585"/>
                  <dgm:constr type="ctrY" for="ch" forName="picture3" refType="h" fact="0.6644"/>
                  <dgm:constr type="w" for="ch" forName="picture3" refType="w" fact="0.0974"/>
                  <dgm:constr type="h" for="ch" forName="picture3" refType="h" fact="0.1218"/>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3868"/>
                  <dgm:constr type="t" for="ch" forName="parTx4" refType="h" fact="0.538"/>
                  <dgm:constr type="w" for="ch" forName="parTx4" refType="w" fact="0.2101"/>
                  <dgm:constr type="h" for="ch" forName="parTx4" refType="h" fact="0.0704"/>
                  <dgm:constr type="ctrX" for="ch" forName="picture4" refType="w" fact="0.3963"/>
                  <dgm:constr type="ctrY" for="ch" forName="picture4" refType="h" fact="0.5294"/>
                  <dgm:constr type="w" for="ch" forName="picture4" refType="w" fact="0.0974"/>
                  <dgm:constr type="h" for="ch" forName="picture4" refType="h" fact="0.1218"/>
                  <dgm:constr type="r" for="ch" forName="desTx4" refType="l" refFor="ch" refForName="parTx4"/>
                  <dgm:constr type="l" for="ch" forName="desTx4"/>
                  <dgm:constr type="t" for="ch" forName="desTx4" refType="t" refFor="ch" refForName="parTx4"/>
                  <dgm:constr type="h" for="ch" forName="desTx4" refType="h" refFor="ch" refForName="parTx4"/>
                  <dgm:constr type="r" for="ch" forName="parTx5" refType="w" fact="0.3424"/>
                  <dgm:constr type="t" for="ch" forName="parTx5" refType="h" fact="0.3951"/>
                  <dgm:constr type="w" for="ch" forName="parTx5" refType="w" fact="0.2101"/>
                  <dgm:constr type="h" for="ch" forName="parTx5" refType="h" fact="0.0704"/>
                  <dgm:constr type="ctrX" for="ch" forName="picture5" refType="w" fact="0.352"/>
                  <dgm:constr type="ctrY" for="ch" forName="picture5" refType="h" fact="0.3864"/>
                  <dgm:constr type="w" for="ch" forName="picture5" refType="w" fact="0.0974"/>
                  <dgm:constr type="h" for="ch" forName="picture5" refType="h" fact="0.1218"/>
                  <dgm:constr type="r" for="ch" forName="desTx5" refType="l" refFor="ch" refForName="parTx5"/>
                  <dgm:constr type="l" for="ch" forName="desTx5"/>
                  <dgm:constr type="t" for="ch" forName="desTx5" refType="t" refFor="ch" refForName="parTx5"/>
                  <dgm:constr type="h" for="ch" forName="desTx5" refType="h" refFor="ch" refForName="parTx5"/>
                  <dgm:constr type="r" for="ch" forName="parTx6" refType="w" fact="0.3172"/>
                  <dgm:constr type="t" for="ch" forName="parTx6" refType="h" fact="0.2531"/>
                  <dgm:constr type="w" for="ch" forName="parTx6" refType="w" fact="0.2101"/>
                  <dgm:constr type="h" for="ch" forName="parTx6" refType="h" fact="0.0704"/>
                  <dgm:constr type="ctrX" for="ch" forName="picture6" refType="w" fact="0.3267"/>
                  <dgm:constr type="ctrY" for="ch" forName="picture6" refType="h" fact="0.2444"/>
                  <dgm:constr type="w" for="ch" forName="picture6" refType="w" fact="0.0974"/>
                  <dgm:constr type="h" for="ch" forName="picture6" refType="h" fact="0.1218"/>
                  <dgm:constr type="r" for="ch" forName="desTx6" refType="l" refFor="ch" refForName="parTx6"/>
                  <dgm:constr type="l" for="ch" forName="desTx6"/>
                  <dgm:constr type="t" for="ch" forName="desTx6" refType="t" refFor="ch" refForName="parTx6"/>
                  <dgm:constr type="h" for="ch" forName="desTx6" refType="h" refFor="ch" refForName="parTx6"/>
                  <dgm:constr type="r" for="ch" forName="parTx7" refType="w" fact="0.3034"/>
                  <dgm:constr type="t" for="ch" forName="parTx7" refType="h" fact="0.1162"/>
                  <dgm:constr type="w" for="ch" forName="parTx7" refType="w" fact="0.2101"/>
                  <dgm:constr type="h" for="ch" forName="parTx7" refType="h" fact="0.0704"/>
                  <dgm:constr type="ctrX" for="ch" forName="picture7" refType="w" fact="0.3129"/>
                  <dgm:constr type="ctrY" for="ch" forName="picture7" refType="h" fact="0.1075"/>
                  <dgm:constr type="w" for="ch" forName="picture7" refType="w" fact="0.0974"/>
                  <dgm:constr type="h" for="ch" forName="picture7" refType="h" fact="0.1218"/>
                  <dgm:constr type="r" for="ch" forName="desTx7" refType="l" refFor="ch" refForName="parTx7"/>
                  <dgm:constr type="l" for="ch" forName="desTx7"/>
                  <dgm:constr type="t" for="ch" forName="desTx7" refType="t" refFor="ch" refForName="parTx7"/>
                  <dgm:constr type="h" for="ch" forName="desTx7" refType="h" refFor="ch" refForName="parTx7"/>
                </dgm:constrLst>
              </dgm:if>
              <dgm:else name="Name71">
                <dgm:alg type="composite">
                  <dgm:param type="ar" val="1.096"/>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userD" refType="w" fact="0.0111"/>
                  <dgm:constr type="ctrX" for="ch" forName="dot1" refType="w" fact="0.5541"/>
                  <dgm:constr type="ctrY" for="ch" forName="dot1" refType="h" fact="0.8342"/>
                  <dgm:constr type="w" for="ch" forName="dot1" refType="userD"/>
                  <dgm:constr type="h" for="ch" forName="dot1" refType="userD"/>
                  <dgm:constr type="ctrX" for="ch" forName="dot2" refType="w" fact="0.5756"/>
                  <dgm:constr type="ctrY" for="ch" forName="dot2" refType="h" fact="0.8448"/>
                  <dgm:constr type="w" for="ch" forName="dot2" refType="userD"/>
                  <dgm:constr type="h" for="ch" forName="dot2" refType="userD"/>
                  <dgm:constr type="ctrX" for="ch" forName="dot3" refType="w" fact="0.5974"/>
                  <dgm:constr type="ctrY" for="ch" forName="dot3" refType="h" fact="0.8539"/>
                  <dgm:constr type="w" for="ch" forName="dot3" refType="userD"/>
                  <dgm:constr type="h" for="ch" forName="dot3" refType="userD"/>
                  <dgm:constr type="ctrX" for="ch" forName="dot4" refType="w" fact="0.6194"/>
                  <dgm:constr type="ctrY" for="ch" forName="dot4" refType="h" fact="0.8615"/>
                  <dgm:constr type="w" for="ch" forName="dot4" refType="userD"/>
                  <dgm:constr type="h" for="ch" forName="dot4" refType="userD"/>
                  <dgm:constr type="ctrX" for="ch" forName="dot5" refType="w" fact="0.6416"/>
                  <dgm:constr type="ctrY" for="ch" forName="dot5" refType="h" fact="0.8676"/>
                  <dgm:constr type="w" for="ch" forName="dot5" refType="userD"/>
                  <dgm:constr type="h" for="ch" forName="dot5" refType="userD"/>
                  <dgm:constr type="ctrX" for="ch" forName="dot6" refType="w" fact="0.4197"/>
                  <dgm:constr type="ctrY" for="ch" forName="dot6" refType="h" fact="0.7255"/>
                  <dgm:constr type="w" for="ch" forName="dot6" refType="userD"/>
                  <dgm:constr type="h" for="ch" forName="dot6" refType="userD"/>
                  <dgm:constr type="ctrX" for="ch" forName="dot7" refType="w" fact="0.4382"/>
                  <dgm:constr type="ctrY" for="ch" forName="dot7" refType="h" fact="0.7454"/>
                  <dgm:constr type="w" for="ch" forName="dot7" refType="userD"/>
                  <dgm:constr type="h" for="ch" forName="dot7" refType="userD"/>
                  <dgm:constr type="ctrX" for="ch" forName="dot8" refType="w" fact="0.3344"/>
                  <dgm:constr type="ctrY" for="ch" forName="dot8" refType="h" fact="0.6026"/>
                  <dgm:constr type="w" for="ch" forName="dot8" refType="userD"/>
                  <dgm:constr type="h" for="ch" forName="dot8" refType="userD"/>
                  <dgm:constr type="ctrX" for="ch" forName="dot9" refType="w" fact="0.2734"/>
                  <dgm:constr type="ctrY" for="ch" forName="dot9" refType="h" fact="0.4632"/>
                  <dgm:constr type="w" for="ch" forName="dot9" refType="userD"/>
                  <dgm:constr type="h" for="ch" forName="dot9" refType="userD"/>
                  <dgm:constr type="ctrX" for="ch" forName="dot10" refType="w" fact="0.2357"/>
                  <dgm:constr type="ctrY" for="ch" forName="dot10" refType="h" fact="0.3187"/>
                  <dgm:constr type="w" for="ch" forName="dot10" refType="userD"/>
                  <dgm:constr type="h" for="ch" forName="dot10" refType="userD"/>
                  <dgm:constr type="ctrX" for="ch" forName="dot11" refType="w" fact="0.2184"/>
                  <dgm:constr type="ctrY" for="ch" forName="dot11" refType="h" fact="0.1763"/>
                  <dgm:constr type="w" for="ch" forName="dot11" refType="userD"/>
                  <dgm:constr type="h" for="ch" forName="dot11" refType="userD"/>
                  <dgm:constr type="ctrX" for="ch" forName="dotArrow1" refType="w" fact="0.2442"/>
                  <dgm:constr type="ctrY" for="ch" forName="dotArrow1" refType="h" fact="-0.0099"/>
                  <dgm:constr type="w" for="ch" forName="dotArrow1" refType="userD"/>
                  <dgm:constr type="h" for="ch" forName="dotArrow1" refType="userD"/>
                  <dgm:constr type="ctrX" for="ch" forName="dotArrow2" refType="w" fact="0.2275"/>
                  <dgm:constr type="ctrY" for="ch" forName="dotArrow2" refType="h" fact="-0.0239"/>
                  <dgm:constr type="w" for="ch" forName="dotArrow2" refType="userD"/>
                  <dgm:constr type="h" for="ch" forName="dotArrow2" refType="userD"/>
                  <dgm:constr type="ctrX" for="ch" forName="dotArrow3" refType="w" fact="0.2108"/>
                  <dgm:constr type="ctrY" for="ch" forName="dotArrow3" refType="h" fact="-0.0378"/>
                  <dgm:constr type="w" for="ch" forName="dotArrow3" refType="userD"/>
                  <dgm:constr type="h" for="ch" forName="dotArrow3" refType="userD"/>
                  <dgm:constr type="ctrX" for="ch" forName="dotArrow4" refType="w" fact="0.1942"/>
                  <dgm:constr type="ctrY" for="ch" forName="dotArrow4" refType="h" fact="-0.0239"/>
                  <dgm:constr type="w" for="ch" forName="dotArrow4" refType="userD"/>
                  <dgm:constr type="h" for="ch" forName="dotArrow4" refType="userD"/>
                  <dgm:constr type="ctrX" for="ch" forName="dotArrow5" refType="w" fact="0.1775"/>
                  <dgm:constr type="ctrY" for="ch" forName="dotArrow5" refType="h" fact="-0.0099"/>
                  <dgm:constr type="w" for="ch" forName="dotArrow5" refType="userD"/>
                  <dgm:constr type="h" for="ch" forName="dotArrow5" refType="userD"/>
                  <dgm:constr type="ctrX" for="ch" forName="dotArrow6" refType="w" fact="0.2108"/>
                  <dgm:constr type="ctrY" for="ch" forName="dotArrow6" refType="h" fact="-0.0084"/>
                  <dgm:constr type="w" for="ch" forName="dotArrow6" refType="userD"/>
                  <dgm:constr type="h" for="ch" forName="dotArrow6" refType="userD"/>
                  <dgm:constr type="ctrX" for="ch" forName="dotArrow7" refType="w" fact="0.2108"/>
                  <dgm:constr type="ctrY" for="ch" forName="dotArrow7" refType="h" fact="0.0211"/>
                  <dgm:constr type="w" for="ch" forName="dotArrow7" refType="userD"/>
                  <dgm:constr type="h" for="ch" forName="dotArrow7" refType="userD"/>
                  <dgm:constr type="r" for="ch" forName="parTx1" refType="w" fact="0.7085"/>
                  <dgm:constr type="t" for="ch" forName="parTx1" refType="h" fact="0.8845"/>
                  <dgm:constr type="w" for="ch" forName="parTx1" refType="w" fact="0.2396"/>
                  <dgm:constr type="h" for="ch" forName="parTx1" refType="h" fact="0.0704"/>
                  <dgm:constr type="ctrX" for="ch" forName="picture1" refType="w" fact="0.7194"/>
                  <dgm:constr type="ctrY" for="ch" forName="picture1" refType="h" fact="0.8769"/>
                  <dgm:constr type="w" for="ch" forName="picture1" refType="w" fact="0.1111"/>
                  <dgm:constr type="h" for="ch" forName="picture1" refType="h" fact="0.1218"/>
                  <dgm:constr type="r" for="ch" forName="parTx2" refType="w" fact="0.4828"/>
                  <dgm:constr type="t" for="ch" forName="parTx2" refType="h" fact="0.7946"/>
                  <dgm:constr type="w" for="ch" forName="parTx2" refType="w" fact="0.2396"/>
                  <dgm:constr type="h" for="ch" forName="parTx2" refType="h" fact="0.0704"/>
                  <dgm:constr type="ctrX" for="ch" forName="picture2" refType="w" fact="0.4937"/>
                  <dgm:constr type="ctrY" for="ch" forName="picture2" refType="h" fact="0.787"/>
                  <dgm:constr type="w" for="ch" forName="picture2" refType="w" fact="0.1111"/>
                  <dgm:constr type="h" for="ch" forName="picture2" refType="h" fact="0.1218"/>
                  <dgm:constr type="r" for="ch" forName="parTx3" refType="w" fact="0.3715"/>
                  <dgm:constr type="t" for="ch" forName="parTx3" refType="h" fact="0.672"/>
                  <dgm:constr type="w" for="ch" forName="parTx3" refType="w" fact="0.2396"/>
                  <dgm:constr type="h" for="ch" forName="parTx3" refType="h" fact="0.0704"/>
                  <dgm:constr type="ctrX" for="ch" forName="picture3" refType="w" fact="0.3824"/>
                  <dgm:constr type="ctrY" for="ch" forName="picture3" refType="h" fact="0.6644"/>
                  <dgm:constr type="w" for="ch" forName="picture3" refType="w" fact="0.1111"/>
                  <dgm:constr type="h" for="ch" forName="picture3" refType="h" fact="0.1218"/>
                  <dgm:constr type="r" for="ch" forName="parTx4" refType="w" fact="0.3006"/>
                  <dgm:constr type="t" for="ch" forName="parTx4" refType="h" fact="0.5369"/>
                  <dgm:constr type="w" for="ch" forName="parTx4" refType="w" fact="0.2396"/>
                  <dgm:constr type="h" for="ch" forName="parTx4" refType="h" fact="0.0704"/>
                  <dgm:constr type="ctrX" for="ch" forName="picture4" refType="w" fact="0.3115"/>
                  <dgm:constr type="ctrY" for="ch" forName="picture4" refType="h" fact="0.5294"/>
                  <dgm:constr type="w" for="ch" forName="picture4" refType="w" fact="0.1111"/>
                  <dgm:constr type="h" for="ch" forName="picture4" refType="h" fact="0.1218"/>
                  <dgm:constr type="r" for="ch" forName="parTx5" refType="w" fact="0.25"/>
                  <dgm:constr type="t" for="ch" forName="parTx5" refType="h" fact="0.394"/>
                  <dgm:constr type="w" for="ch" forName="parTx5" refType="w" fact="0.2396"/>
                  <dgm:constr type="h" for="ch" forName="parTx5" refType="h" fact="0.0704"/>
                  <dgm:constr type="ctrX" for="ch" forName="picture5" refType="w" fact="0.2609"/>
                  <dgm:constr type="ctrY" for="ch" forName="picture5" refType="h" fact="0.3864"/>
                  <dgm:constr type="w" for="ch" forName="picture5" refType="w" fact="0.1111"/>
                  <dgm:constr type="h" for="ch" forName="picture5" refType="h" fact="0.1218"/>
                  <dgm:constr type="r" for="ch" forName="parTx6" refType="w" fact="0.2212"/>
                  <dgm:constr type="t" for="ch" forName="parTx6" refType="h" fact="0.252"/>
                  <dgm:constr type="w" for="ch" forName="parTx6" refType="w" fact="0.2396"/>
                  <dgm:constr type="h" for="ch" forName="parTx6" refType="h" fact="0.0704"/>
                  <dgm:constr type="ctrX" for="ch" forName="picture6" refType="w" fact="0.2321"/>
                  <dgm:constr type="ctrY" for="ch" forName="picture6" refType="h" fact="0.2444"/>
                  <dgm:constr type="w" for="ch" forName="picture6" refType="w" fact="0.1111"/>
                  <dgm:constr type="h" for="ch" forName="picture6" refType="h" fact="0.1218"/>
                  <dgm:constr type="r" for="ch" forName="parTx7" refType="w" fact="0.2055"/>
                  <dgm:constr type="t" for="ch" forName="parTx7" refType="h" fact="0.1151"/>
                  <dgm:constr type="w" for="ch" forName="parTx7" refType="w" fact="0.2396"/>
                  <dgm:constr type="h" for="ch" forName="parTx7" refType="h" fact="0.0704"/>
                  <dgm:constr type="ctrX" for="ch" forName="picture7" refType="w" fact="0.2164"/>
                  <dgm:constr type="ctrY" for="ch" forName="picture7" refType="h" fact="0.1075"/>
                  <dgm:constr type="w" for="ch" forName="picture7" refType="w" fact="0.1111"/>
                  <dgm:constr type="h" for="ch" forName="picture7" refType="h" fact="0.1218"/>
                </dgm:constrLst>
              </dgm:else>
            </dgm:choose>
          </dgm:else>
        </dgm:choose>
      </dgm:else>
    </dgm:choose>
    <dgm:forEach name="wrapper" axis="self" ptType="parTrans">
      <dgm:forEach name="wrapper2" axis="self" ptType="sibTrans" st="2">
        <dgm:forEach name="imageRepeat" axis="self">
          <dgm:layoutNode name="imageRepeatNode" styleLbl="fgImgPlace1">
            <dgm:alg type="sp"/>
            <dgm:shape xmlns:r="http://schemas.openxmlformats.org/officeDocument/2006/relationships" type="ellipse" r:blip="" blipPhldr="1">
              <dgm:adjLst/>
            </dgm:shape>
            <dgm:presOf axis="self"/>
          </dgm:layoutNode>
        </dgm:forEach>
      </dgm:forEach>
    </dgm:forEach>
    <dgm:choose name="Name72">
      <dgm:if name="Name73" axis="ch" ptType="node" func="cnt" op="gte" val="2">
        <dgm:layoutNode name="dot1" styleLbl="alignNode1">
          <dgm:alg type="sp"/>
          <dgm:shape xmlns:r="http://schemas.openxmlformats.org/officeDocument/2006/relationships" type="ellipse" r:blip="">
            <dgm:adjLst/>
          </dgm:shape>
          <dgm:presOf/>
        </dgm:layoutNode>
        <dgm:layoutNode name="dot2" styleLbl="alignNode1">
          <dgm:alg type="sp"/>
          <dgm:shape xmlns:r="http://schemas.openxmlformats.org/officeDocument/2006/relationships" type="ellipse" r:blip="">
            <dgm:adjLst/>
          </dgm:shape>
          <dgm:presOf/>
        </dgm:layoutNode>
        <dgm:layoutNode name="dot3" styleLbl="alignNode1">
          <dgm:alg type="sp"/>
          <dgm:shape xmlns:r="http://schemas.openxmlformats.org/officeDocument/2006/relationships" type="ellipse" r:blip="">
            <dgm:adjLst/>
          </dgm:shape>
          <dgm:presOf/>
        </dgm:layoutNode>
      </dgm:if>
      <dgm:else name="Name74"/>
    </dgm:choose>
    <dgm:choose name="Name75">
      <dgm:if name="Name76" axis="ch" ptType="node" func="cnt" op="gte" val="3">
        <dgm:layoutNode name="dot4" styleLbl="alignNode1">
          <dgm:alg type="sp"/>
          <dgm:shape xmlns:r="http://schemas.openxmlformats.org/officeDocument/2006/relationships" type="ellipse" r:blip="">
            <dgm:adjLst/>
          </dgm:shape>
          <dgm:presOf/>
        </dgm:layoutNode>
        <dgm:layoutNode name="dot5" styleLbl="alignNode1">
          <dgm:alg type="sp"/>
          <dgm:shape xmlns:r="http://schemas.openxmlformats.org/officeDocument/2006/relationships" type="ellipse" r:blip="">
            <dgm:adjLst/>
          </dgm:shape>
          <dgm:presOf/>
        </dgm:layoutNode>
      </dgm:if>
      <dgm:else name="Name77"/>
    </dgm:choose>
    <dgm:choose name="Name78">
      <dgm:if name="Name79" axis="ch" ptType="node" func="cnt" op="gte" val="4">
        <dgm:layoutNode name="dot6" styleLbl="alignNode1">
          <dgm:alg type="sp"/>
          <dgm:shape xmlns:r="http://schemas.openxmlformats.org/officeDocument/2006/relationships" type="ellipse" r:blip="">
            <dgm:adjLst/>
          </dgm:shape>
          <dgm:presOf/>
        </dgm:layoutNode>
      </dgm:if>
      <dgm:else name="Name80"/>
    </dgm:choose>
    <dgm:choose name="Name81">
      <dgm:if name="Name82" axis="ch" ptType="node" func="cnt" op="gte" val="5">
        <dgm:layoutNode name="dot7" styleLbl="alignNode1">
          <dgm:alg type="sp"/>
          <dgm:shape xmlns:r="http://schemas.openxmlformats.org/officeDocument/2006/relationships" type="ellipse" r:blip="">
            <dgm:adjLst/>
          </dgm:shape>
          <dgm:presOf/>
        </dgm:layoutNode>
        <dgm:layoutNode name="dot8" styleLbl="alignNode1">
          <dgm:alg type="sp"/>
          <dgm:shape xmlns:r="http://schemas.openxmlformats.org/officeDocument/2006/relationships" type="ellipse" r:blip="">
            <dgm:adjLst/>
          </dgm:shape>
          <dgm:presOf/>
        </dgm:layoutNode>
      </dgm:if>
      <dgm:else name="Name83"/>
    </dgm:choose>
    <dgm:choose name="Name84">
      <dgm:if name="Name85" axis="ch" ptType="node" func="cnt" op="gte" val="6">
        <dgm:layoutNode name="dot9" styleLbl="alignNode1">
          <dgm:alg type="sp"/>
          <dgm:shape xmlns:r="http://schemas.openxmlformats.org/officeDocument/2006/relationships" type="ellipse" r:blip="">
            <dgm:adjLst/>
          </dgm:shape>
          <dgm:presOf/>
        </dgm:layoutNode>
        <dgm:layoutNode name="dot10" styleLbl="alignNode1">
          <dgm:alg type="sp"/>
          <dgm:shape xmlns:r="http://schemas.openxmlformats.org/officeDocument/2006/relationships" type="ellipse" r:blip="">
            <dgm:adjLst/>
          </dgm:shape>
          <dgm:presOf/>
        </dgm:layoutNode>
      </dgm:if>
      <dgm:else name="Name86"/>
    </dgm:choose>
    <dgm:choose name="Name87">
      <dgm:if name="Name88" axis="ch" ptType="node" func="cnt" op="gte" val="7">
        <dgm:layoutNode name="dot11" styleLbl="alignNode1">
          <dgm:alg type="sp"/>
          <dgm:shape xmlns:r="http://schemas.openxmlformats.org/officeDocument/2006/relationships" type="ellipse" r:blip="">
            <dgm:adjLst/>
          </dgm:shape>
          <dgm:presOf/>
        </dgm:layoutNode>
      </dgm:if>
      <dgm:else name="Name89"/>
    </dgm:choose>
    <dgm:choose name="Name90">
      <dgm:if name="Name91" axis="ch" ptType="node" func="cnt" op="gte" val="2">
        <dgm:layoutNode name="dotArrow1" styleLbl="alignNode1">
          <dgm:alg type="sp"/>
          <dgm:shape xmlns:r="http://schemas.openxmlformats.org/officeDocument/2006/relationships" type="ellipse" r:blip="">
            <dgm:adjLst/>
          </dgm:shape>
          <dgm:presOf/>
        </dgm:layoutNode>
        <dgm:layoutNode name="dotArrow2" styleLbl="alignNode1">
          <dgm:alg type="sp"/>
          <dgm:shape xmlns:r="http://schemas.openxmlformats.org/officeDocument/2006/relationships" type="ellipse" r:blip="">
            <dgm:adjLst/>
          </dgm:shape>
          <dgm:presOf/>
        </dgm:layoutNode>
        <dgm:layoutNode name="dotArrow3" styleLbl="alignNode1">
          <dgm:alg type="sp"/>
          <dgm:shape xmlns:r="http://schemas.openxmlformats.org/officeDocument/2006/relationships" type="ellipse" r:blip="">
            <dgm:adjLst/>
          </dgm:shape>
          <dgm:presOf/>
        </dgm:layoutNode>
        <dgm:layoutNode name="dotArrow4" styleLbl="alignNode1">
          <dgm:alg type="sp"/>
          <dgm:shape xmlns:r="http://schemas.openxmlformats.org/officeDocument/2006/relationships" type="ellipse" r:blip="">
            <dgm:adjLst/>
          </dgm:shape>
          <dgm:presOf/>
        </dgm:layoutNode>
        <dgm:layoutNode name="dotArrow5" styleLbl="alignNode1">
          <dgm:alg type="sp"/>
          <dgm:shape xmlns:r="http://schemas.openxmlformats.org/officeDocument/2006/relationships" type="ellipse" r:blip="">
            <dgm:adjLst/>
          </dgm:shape>
          <dgm:presOf/>
        </dgm:layoutNode>
        <dgm:layoutNode name="dotArrow6" styleLbl="alignNode1">
          <dgm:alg type="sp"/>
          <dgm:shape xmlns:r="http://schemas.openxmlformats.org/officeDocument/2006/relationships" type="ellipse" r:blip="">
            <dgm:adjLst/>
          </dgm:shape>
          <dgm:presOf/>
        </dgm:layoutNode>
        <dgm:layoutNode name="dotArrow7" styleLbl="alignNode1">
          <dgm:alg type="sp"/>
          <dgm:shape xmlns:r="http://schemas.openxmlformats.org/officeDocument/2006/relationships" type="ellipse" r:blip="">
            <dgm:adjLst/>
          </dgm:shape>
          <dgm:presOf/>
        </dgm:layoutNode>
      </dgm:if>
      <dgm:else name="Name92"/>
    </dgm:choose>
    <dgm:forEach name="Name93" axis="ch" ptType="node" cnt="1">
      <dgm:layoutNode name="parTx1">
        <dgm:choose name="Name94">
          <dgm:if name="Name95" func="var" arg="dir" op="equ" val="norm">
            <dgm:alg type="tx">
              <dgm:param type="parTxLTRAlign" val="l"/>
              <dgm:param type="parTxRTLAlign" val="r"/>
            </dgm:alg>
          </dgm:if>
          <dgm:else name="Name96">
            <dgm:alg type="tx">
              <dgm:param type="parTxLTRAlign" val="r"/>
              <dgm:param type="parTxRTLAlign" val="l"/>
            </dgm:alg>
          </dgm:else>
        </dgm:choose>
        <dgm:shape xmlns:r="http://schemas.openxmlformats.org/officeDocument/2006/relationships" type="roundRect" r:blip="">
          <dgm:adjLst/>
        </dgm:shape>
        <dgm:presOf axis="self" ptType="node"/>
        <dgm:choose name="Name97">
          <dgm:if name="Name98" func="var" arg="dir" op="equ" val="norm">
            <dgm:constrLst>
              <dgm:constr type="lMarg" refType="w" fact="0.6"/>
              <dgm:constr type="rMarg" refType="primFontSz" fact="0.3"/>
              <dgm:constr type="tMarg" refType="primFontSz" fact="0.3"/>
              <dgm:constr type="bMarg" refType="primFontSz" fact="0.3"/>
            </dgm:constrLst>
          </dgm:if>
          <dgm:else name="Name99">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00">
        <dgm:if name="Name101" axis="ch" ptType="node" func="cnt" op="gte" val="1">
          <dgm:layoutNode name="desTx1" styleLbl="revTx">
            <dgm:varLst>
              <dgm:bulletEnabled val="1"/>
            </dgm:varLst>
            <dgm:choose name="Name102">
              <dgm:if name="Name103" func="var" arg="dir" op="equ" val="norm">
                <dgm:choose name="Name104">
                  <dgm:if name="Name105" axis="ch" ptType="node" func="cnt" op="gte" val="2">
                    <dgm:alg type="tx">
                      <dgm:param type="parTxLTRAlign" val="l"/>
                      <dgm:param type="parTxRTLAlign" val="l"/>
                      <dgm:param type="stBulletLvl" val="1"/>
                    </dgm:alg>
                  </dgm:if>
                  <dgm:else name="Name106">
                    <dgm:alg type="tx">
                      <dgm:param type="parTxLTRAlign" val="l"/>
                      <dgm:param type="parTxRTLAlign" val="l"/>
                    </dgm:alg>
                  </dgm:else>
                </dgm:choose>
              </dgm:if>
              <dgm:else name="Name107">
                <dgm:choose name="Name108">
                  <dgm:if name="Name109" axis="ch" ptType="node" func="cnt" op="gte" val="2">
                    <dgm:alg type="tx">
                      <dgm:param type="parTxLTRAlign" val="r"/>
                      <dgm:param type="parTxRTLAlign" val="r"/>
                      <dgm:param type="shpTxLTRAlignCh" val="r"/>
                      <dgm:param type="shpTxRTLAlignCh" val="r"/>
                      <dgm:param type="stBulletLvl" val="1"/>
                    </dgm:alg>
                  </dgm:if>
                  <dgm:else name="Name110">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11"/>
      </dgm:choose>
    </dgm:forEach>
    <dgm:forEach name="Name112" axis="ch" ptType="sibTrans" hideLastTrans="0" cnt="1">
      <dgm:layoutNode name="picture1">
        <dgm:alg type="sp"/>
        <dgm:shape xmlns:r="http://schemas.openxmlformats.org/officeDocument/2006/relationships" r:blip="">
          <dgm:adjLst/>
        </dgm:shape>
        <dgm:presOf/>
        <dgm:constrLst/>
        <dgm:forEach name="Name113" ref="imageRepeat"/>
      </dgm:layoutNode>
    </dgm:forEach>
    <dgm:forEach name="Name114" axis="ch" ptType="node" st="2" cnt="1">
      <dgm:layoutNode name="parTx2">
        <dgm:choose name="Name115">
          <dgm:if name="Name116" func="var" arg="dir" op="equ" val="norm">
            <dgm:alg type="tx">
              <dgm:param type="parTxLTRAlign" val="l"/>
              <dgm:param type="parTxRTLAlign" val="r"/>
            </dgm:alg>
          </dgm:if>
          <dgm:else name="Name117">
            <dgm:alg type="tx">
              <dgm:param type="parTxLTRAlign" val="r"/>
              <dgm:param type="parTxRTLAlign" val="l"/>
            </dgm:alg>
          </dgm:else>
        </dgm:choose>
        <dgm:shape xmlns:r="http://schemas.openxmlformats.org/officeDocument/2006/relationships" type="roundRect" r:blip="">
          <dgm:adjLst/>
        </dgm:shape>
        <dgm:presOf axis="self" ptType="node"/>
        <dgm:choose name="Name118">
          <dgm:if name="Name119" func="var" arg="dir" op="equ" val="norm">
            <dgm:constrLst>
              <dgm:constr type="lMarg" refType="w" fact="0.6"/>
              <dgm:constr type="rMarg" refType="primFontSz" fact="0.3"/>
              <dgm:constr type="tMarg" refType="primFontSz" fact="0.3"/>
              <dgm:constr type="bMarg" refType="primFontSz" fact="0.3"/>
            </dgm:constrLst>
          </dgm:if>
          <dgm:else name="Name120">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21">
        <dgm:if name="Name122" axis="ch" ptType="node" func="cnt" op="gte" val="1">
          <dgm:layoutNode name="desTx2" styleLbl="revTx">
            <dgm:varLst>
              <dgm:bulletEnabled val="1"/>
            </dgm:varLst>
            <dgm:choose name="Name123">
              <dgm:if name="Name124" func="var" arg="dir" op="equ" val="norm">
                <dgm:choose name="Name125">
                  <dgm:if name="Name126" axis="ch" ptType="node" func="cnt" op="gte" val="2">
                    <dgm:alg type="tx">
                      <dgm:param type="parTxLTRAlign" val="l"/>
                      <dgm:param type="parTxRTLAlign" val="l"/>
                      <dgm:param type="stBulletLvl" val="1"/>
                    </dgm:alg>
                  </dgm:if>
                  <dgm:else name="Name127">
                    <dgm:alg type="tx">
                      <dgm:param type="parTxLTRAlign" val="l"/>
                      <dgm:param type="parTxRTLAlign" val="l"/>
                    </dgm:alg>
                  </dgm:else>
                </dgm:choose>
              </dgm:if>
              <dgm:else name="Name128">
                <dgm:choose name="Name129">
                  <dgm:if name="Name130" axis="ch" ptType="node" func="cnt" op="gte" val="2">
                    <dgm:alg type="tx">
                      <dgm:param type="parTxLTRAlign" val="r"/>
                      <dgm:param type="parTxRTLAlign" val="r"/>
                      <dgm:param type="shpTxLTRAlignCh" val="r"/>
                      <dgm:param type="shpTxRTLAlignCh" val="r"/>
                      <dgm:param type="stBulletLvl" val="1"/>
                    </dgm:alg>
                  </dgm:if>
                  <dgm:else name="Name131">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32"/>
      </dgm:choose>
    </dgm:forEach>
    <dgm:forEach name="Name133" axis="ch" ptType="sibTrans" hideLastTrans="0" st="2" cnt="1">
      <dgm:layoutNode name="picture2">
        <dgm:alg type="sp"/>
        <dgm:shape xmlns:r="http://schemas.openxmlformats.org/officeDocument/2006/relationships" r:blip="">
          <dgm:adjLst/>
        </dgm:shape>
        <dgm:presOf/>
        <dgm:constrLst/>
        <dgm:forEach name="Name134" ref="imageRepeat"/>
      </dgm:layoutNode>
    </dgm:forEach>
    <dgm:forEach name="Name135" axis="ch" ptType="node" st="3" cnt="1">
      <dgm:layoutNode name="parTx3">
        <dgm:choose name="Name136">
          <dgm:if name="Name137" func="var" arg="dir" op="equ" val="norm">
            <dgm:alg type="tx">
              <dgm:param type="parTxLTRAlign" val="l"/>
              <dgm:param type="parTxRTLAlign" val="r"/>
            </dgm:alg>
          </dgm:if>
          <dgm:else name="Name138">
            <dgm:alg type="tx">
              <dgm:param type="parTxLTRAlign" val="r"/>
              <dgm:param type="parTxRTLAlign" val="l"/>
            </dgm:alg>
          </dgm:else>
        </dgm:choose>
        <dgm:shape xmlns:r="http://schemas.openxmlformats.org/officeDocument/2006/relationships" type="roundRect" r:blip="">
          <dgm:adjLst/>
        </dgm:shape>
        <dgm:presOf axis="self" ptType="node"/>
        <dgm:choose name="Name139">
          <dgm:if name="Name140" func="var" arg="dir" op="equ" val="norm">
            <dgm:constrLst>
              <dgm:constr type="lMarg" refType="w" fact="0.6"/>
              <dgm:constr type="rMarg" refType="primFontSz" fact="0.3"/>
              <dgm:constr type="tMarg" refType="primFontSz" fact="0.3"/>
              <dgm:constr type="bMarg" refType="primFontSz" fact="0.3"/>
            </dgm:constrLst>
          </dgm:if>
          <dgm:else name="Name141">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42">
        <dgm:if name="Name143" axis="ch" ptType="node" func="cnt" op="gte" val="1">
          <dgm:layoutNode name="desTx3" styleLbl="revTx">
            <dgm:varLst>
              <dgm:bulletEnabled val="1"/>
            </dgm:varLst>
            <dgm:choose name="Name144">
              <dgm:if name="Name145" func="var" arg="dir" op="equ" val="norm">
                <dgm:choose name="Name146">
                  <dgm:if name="Name147" axis="ch" ptType="node" func="cnt" op="gte" val="2">
                    <dgm:alg type="tx">
                      <dgm:param type="parTxLTRAlign" val="l"/>
                      <dgm:param type="parTxRTLAlign" val="l"/>
                      <dgm:param type="stBulletLvl" val="1"/>
                    </dgm:alg>
                  </dgm:if>
                  <dgm:else name="Name148">
                    <dgm:alg type="tx">
                      <dgm:param type="parTxLTRAlign" val="l"/>
                      <dgm:param type="parTxRTLAlign" val="l"/>
                    </dgm:alg>
                  </dgm:else>
                </dgm:choose>
              </dgm:if>
              <dgm:else name="Name149">
                <dgm:choose name="Name150">
                  <dgm:if name="Name151" axis="ch" ptType="node" func="cnt" op="gte" val="2">
                    <dgm:alg type="tx">
                      <dgm:param type="parTxLTRAlign" val="r"/>
                      <dgm:param type="parTxRTLAlign" val="r"/>
                      <dgm:param type="shpTxLTRAlignCh" val="r"/>
                      <dgm:param type="shpTxRTLAlignCh" val="r"/>
                      <dgm:param type="stBulletLvl" val="1"/>
                    </dgm:alg>
                  </dgm:if>
                  <dgm:else name="Name152">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53"/>
      </dgm:choose>
    </dgm:forEach>
    <dgm:forEach name="Name154" axis="ch" ptType="sibTrans" hideLastTrans="0" st="3" cnt="1">
      <dgm:layoutNode name="picture3">
        <dgm:alg type="sp"/>
        <dgm:shape xmlns:r="http://schemas.openxmlformats.org/officeDocument/2006/relationships" r:blip="">
          <dgm:adjLst/>
        </dgm:shape>
        <dgm:presOf/>
        <dgm:constrLst/>
        <dgm:forEach name="Name155" ref="imageRepeat"/>
      </dgm:layoutNode>
    </dgm:forEach>
    <dgm:forEach name="Name156" axis="ch" ptType="node" st="4" cnt="1">
      <dgm:layoutNode name="parTx4">
        <dgm:choose name="Name157">
          <dgm:if name="Name158" func="var" arg="dir" op="equ" val="norm">
            <dgm:alg type="tx">
              <dgm:param type="parTxLTRAlign" val="l"/>
              <dgm:param type="parTxRTLAlign" val="r"/>
            </dgm:alg>
          </dgm:if>
          <dgm:else name="Name159">
            <dgm:alg type="tx">
              <dgm:param type="parTxLTRAlign" val="r"/>
              <dgm:param type="parTxRTLAlign" val="l"/>
            </dgm:alg>
          </dgm:else>
        </dgm:choose>
        <dgm:shape xmlns:r="http://schemas.openxmlformats.org/officeDocument/2006/relationships" type="roundRect" r:blip="">
          <dgm:adjLst/>
        </dgm:shape>
        <dgm:presOf axis="self" ptType="node"/>
        <dgm:choose name="Name160">
          <dgm:if name="Name161" func="var" arg="dir" op="equ" val="norm">
            <dgm:constrLst>
              <dgm:constr type="lMarg" refType="w" fact="0.6"/>
              <dgm:constr type="rMarg" refType="primFontSz" fact="0.3"/>
              <dgm:constr type="tMarg" refType="primFontSz" fact="0.3"/>
              <dgm:constr type="bMarg" refType="primFontSz" fact="0.3"/>
            </dgm:constrLst>
          </dgm:if>
          <dgm:else name="Name162">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63">
        <dgm:if name="Name164" axis="ch" ptType="node" func="cnt" op="gte" val="1">
          <dgm:layoutNode name="desTx4" styleLbl="revTx">
            <dgm:varLst>
              <dgm:bulletEnabled val="1"/>
            </dgm:varLst>
            <dgm:choose name="Name165">
              <dgm:if name="Name166" func="var" arg="dir" op="equ" val="norm">
                <dgm:choose name="Name167">
                  <dgm:if name="Name168" axis="ch" ptType="node" func="cnt" op="gte" val="2">
                    <dgm:alg type="tx">
                      <dgm:param type="parTxLTRAlign" val="l"/>
                      <dgm:param type="parTxRTLAlign" val="l"/>
                      <dgm:param type="stBulletLvl" val="1"/>
                    </dgm:alg>
                  </dgm:if>
                  <dgm:else name="Name169">
                    <dgm:alg type="tx">
                      <dgm:param type="parTxLTRAlign" val="l"/>
                      <dgm:param type="parTxRTLAlign" val="l"/>
                    </dgm:alg>
                  </dgm:else>
                </dgm:choose>
              </dgm:if>
              <dgm:else name="Name170">
                <dgm:choose name="Name171">
                  <dgm:if name="Name172" axis="ch" ptType="node" func="cnt" op="gte" val="2">
                    <dgm:alg type="tx">
                      <dgm:param type="parTxLTRAlign" val="r"/>
                      <dgm:param type="parTxRTLAlign" val="r"/>
                      <dgm:param type="shpTxLTRAlignCh" val="r"/>
                      <dgm:param type="shpTxRTLAlignCh" val="r"/>
                      <dgm:param type="stBulletLvl" val="1"/>
                    </dgm:alg>
                  </dgm:if>
                  <dgm:else name="Name173">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74"/>
      </dgm:choose>
    </dgm:forEach>
    <dgm:forEach name="Name175" axis="ch" ptType="sibTrans" hideLastTrans="0" st="4" cnt="1">
      <dgm:layoutNode name="picture4">
        <dgm:alg type="sp"/>
        <dgm:shape xmlns:r="http://schemas.openxmlformats.org/officeDocument/2006/relationships" r:blip="">
          <dgm:adjLst/>
        </dgm:shape>
        <dgm:presOf/>
        <dgm:constrLst/>
        <dgm:forEach name="Name176" ref="imageRepeat"/>
      </dgm:layoutNode>
    </dgm:forEach>
    <dgm:forEach name="Name177" axis="ch" ptType="node" st="5" cnt="1">
      <dgm:layoutNode name="parTx5">
        <dgm:choose name="Name178">
          <dgm:if name="Name179" func="var" arg="dir" op="equ" val="norm">
            <dgm:alg type="tx">
              <dgm:param type="parTxLTRAlign" val="l"/>
              <dgm:param type="parTxRTLAlign" val="r"/>
            </dgm:alg>
          </dgm:if>
          <dgm:else name="Name180">
            <dgm:alg type="tx">
              <dgm:param type="parTxLTRAlign" val="r"/>
              <dgm:param type="parTxRTLAlign" val="l"/>
            </dgm:alg>
          </dgm:else>
        </dgm:choose>
        <dgm:shape xmlns:r="http://schemas.openxmlformats.org/officeDocument/2006/relationships" type="roundRect" r:blip="">
          <dgm:adjLst/>
        </dgm:shape>
        <dgm:presOf axis="self" ptType="node"/>
        <dgm:choose name="Name181">
          <dgm:if name="Name182" func="var" arg="dir" op="equ" val="norm">
            <dgm:constrLst>
              <dgm:constr type="lMarg" refType="w" fact="0.6"/>
              <dgm:constr type="rMarg" refType="primFontSz" fact="0.3"/>
              <dgm:constr type="tMarg" refType="primFontSz" fact="0.3"/>
              <dgm:constr type="bMarg" refType="primFontSz" fact="0.3"/>
            </dgm:constrLst>
          </dgm:if>
          <dgm:else name="Name183">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84">
        <dgm:if name="Name185" axis="ch" ptType="node" func="cnt" op="gte" val="1">
          <dgm:layoutNode name="desTx5" styleLbl="revTx">
            <dgm:varLst>
              <dgm:bulletEnabled val="1"/>
            </dgm:varLst>
            <dgm:choose name="Name186">
              <dgm:if name="Name187" func="var" arg="dir" op="equ" val="norm">
                <dgm:choose name="Name188">
                  <dgm:if name="Name189" axis="ch" ptType="node" func="cnt" op="gte" val="2">
                    <dgm:alg type="tx">
                      <dgm:param type="parTxLTRAlign" val="l"/>
                      <dgm:param type="parTxRTLAlign" val="l"/>
                      <dgm:param type="stBulletLvl" val="1"/>
                    </dgm:alg>
                  </dgm:if>
                  <dgm:else name="Name190">
                    <dgm:alg type="tx">
                      <dgm:param type="parTxLTRAlign" val="l"/>
                      <dgm:param type="parTxRTLAlign" val="l"/>
                    </dgm:alg>
                  </dgm:else>
                </dgm:choose>
              </dgm:if>
              <dgm:else name="Name191">
                <dgm:choose name="Name192">
                  <dgm:if name="Name193" axis="ch" ptType="node" func="cnt" op="gte" val="2">
                    <dgm:alg type="tx">
                      <dgm:param type="parTxLTRAlign" val="r"/>
                      <dgm:param type="parTxRTLAlign" val="r"/>
                      <dgm:param type="shpTxLTRAlignCh" val="r"/>
                      <dgm:param type="shpTxRTLAlignCh" val="r"/>
                      <dgm:param type="stBulletLvl" val="1"/>
                    </dgm:alg>
                  </dgm:if>
                  <dgm:else name="Name194">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95"/>
      </dgm:choose>
    </dgm:forEach>
    <dgm:forEach name="Name196" axis="ch" ptType="sibTrans" hideLastTrans="0" st="5" cnt="1">
      <dgm:layoutNode name="picture5">
        <dgm:alg type="sp"/>
        <dgm:shape xmlns:r="http://schemas.openxmlformats.org/officeDocument/2006/relationships" r:blip="">
          <dgm:adjLst/>
        </dgm:shape>
        <dgm:presOf/>
        <dgm:constrLst/>
        <dgm:forEach name="Name197" ref="imageRepeat"/>
      </dgm:layoutNode>
    </dgm:forEach>
    <dgm:forEach name="Name198" axis="ch" ptType="node" st="6" cnt="1">
      <dgm:layoutNode name="parTx6">
        <dgm:choose name="Name199">
          <dgm:if name="Name200" func="var" arg="dir" op="equ" val="norm">
            <dgm:alg type="tx">
              <dgm:param type="parTxLTRAlign" val="l"/>
              <dgm:param type="parTxRTLAlign" val="r"/>
            </dgm:alg>
          </dgm:if>
          <dgm:else name="Name201">
            <dgm:alg type="tx">
              <dgm:param type="parTxLTRAlign" val="r"/>
              <dgm:param type="parTxRTLAlign" val="l"/>
            </dgm:alg>
          </dgm:else>
        </dgm:choose>
        <dgm:shape xmlns:r="http://schemas.openxmlformats.org/officeDocument/2006/relationships" type="roundRect" r:blip="">
          <dgm:adjLst/>
        </dgm:shape>
        <dgm:presOf axis="self" ptType="node"/>
        <dgm:choose name="Name202">
          <dgm:if name="Name203" func="var" arg="dir" op="equ" val="norm">
            <dgm:constrLst>
              <dgm:constr type="lMarg" refType="w" fact="0.6"/>
              <dgm:constr type="rMarg" refType="primFontSz" fact="0.3"/>
              <dgm:constr type="tMarg" refType="primFontSz" fact="0.3"/>
              <dgm:constr type="bMarg" refType="primFontSz" fact="0.3"/>
            </dgm:constrLst>
          </dgm:if>
          <dgm:else name="Name204">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205">
        <dgm:if name="Name206" axis="ch" ptType="node" func="cnt" op="gte" val="1">
          <dgm:layoutNode name="desTx6" styleLbl="revTx">
            <dgm:varLst>
              <dgm:bulletEnabled val="1"/>
            </dgm:varLst>
            <dgm:choose name="Name207">
              <dgm:if name="Name208" func="var" arg="dir" op="equ" val="norm">
                <dgm:choose name="Name209">
                  <dgm:if name="Name210" axis="ch" ptType="node" func="cnt" op="gte" val="2">
                    <dgm:alg type="tx">
                      <dgm:param type="parTxLTRAlign" val="l"/>
                      <dgm:param type="parTxRTLAlign" val="l"/>
                      <dgm:param type="stBulletLvl" val="1"/>
                    </dgm:alg>
                  </dgm:if>
                  <dgm:else name="Name211">
                    <dgm:alg type="tx">
                      <dgm:param type="parTxLTRAlign" val="l"/>
                      <dgm:param type="parTxRTLAlign" val="l"/>
                    </dgm:alg>
                  </dgm:else>
                </dgm:choose>
              </dgm:if>
              <dgm:else name="Name212">
                <dgm:choose name="Name213">
                  <dgm:if name="Name214" axis="ch" ptType="node" func="cnt" op="gte" val="2">
                    <dgm:alg type="tx">
                      <dgm:param type="parTxLTRAlign" val="r"/>
                      <dgm:param type="parTxRTLAlign" val="r"/>
                      <dgm:param type="shpTxLTRAlignCh" val="r"/>
                      <dgm:param type="shpTxRTLAlignCh" val="r"/>
                      <dgm:param type="stBulletLvl" val="1"/>
                    </dgm:alg>
                  </dgm:if>
                  <dgm:else name="Name215">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216"/>
      </dgm:choose>
    </dgm:forEach>
    <dgm:forEach name="Name217" axis="ch" ptType="sibTrans" hideLastTrans="0" st="6" cnt="1">
      <dgm:layoutNode name="picture6">
        <dgm:alg type="sp"/>
        <dgm:shape xmlns:r="http://schemas.openxmlformats.org/officeDocument/2006/relationships" r:blip="">
          <dgm:adjLst/>
        </dgm:shape>
        <dgm:presOf/>
        <dgm:constrLst/>
        <dgm:forEach name="Name218" ref="imageRepeat"/>
      </dgm:layoutNode>
    </dgm:forEach>
    <dgm:forEach name="Name219" axis="ch" ptType="node" st="7" cnt="1">
      <dgm:layoutNode name="parTx7">
        <dgm:choose name="Name220">
          <dgm:if name="Name221" func="var" arg="dir" op="equ" val="norm">
            <dgm:alg type="tx">
              <dgm:param type="parTxLTRAlign" val="l"/>
              <dgm:param type="parTxRTLAlign" val="r"/>
            </dgm:alg>
          </dgm:if>
          <dgm:else name="Name222">
            <dgm:alg type="tx">
              <dgm:param type="parTxLTRAlign" val="r"/>
              <dgm:param type="parTxRTLAlign" val="l"/>
            </dgm:alg>
          </dgm:else>
        </dgm:choose>
        <dgm:shape xmlns:r="http://schemas.openxmlformats.org/officeDocument/2006/relationships" type="roundRect" r:blip="">
          <dgm:adjLst/>
        </dgm:shape>
        <dgm:presOf axis="self" ptType="node"/>
        <dgm:choose name="Name223">
          <dgm:if name="Name224" func="var" arg="dir" op="equ" val="norm">
            <dgm:constrLst>
              <dgm:constr type="lMarg" refType="w" fact="0.6"/>
              <dgm:constr type="rMarg" refType="primFontSz" fact="0.3"/>
              <dgm:constr type="tMarg" refType="primFontSz" fact="0.3"/>
              <dgm:constr type="bMarg" refType="primFontSz" fact="0.3"/>
            </dgm:constrLst>
          </dgm:if>
          <dgm:else name="Name225">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226">
        <dgm:if name="Name227" axis="ch" ptType="node" func="cnt" op="gte" val="1">
          <dgm:layoutNode name="desTx7" styleLbl="revTx">
            <dgm:varLst>
              <dgm:bulletEnabled val="1"/>
            </dgm:varLst>
            <dgm:choose name="Name228">
              <dgm:if name="Name229" func="var" arg="dir" op="equ" val="norm">
                <dgm:choose name="Name230">
                  <dgm:if name="Name231" axis="ch" ptType="node" func="cnt" op="gte" val="2">
                    <dgm:alg type="tx">
                      <dgm:param type="parTxLTRAlign" val="l"/>
                      <dgm:param type="parTxRTLAlign" val="l"/>
                      <dgm:param type="stBulletLvl" val="1"/>
                    </dgm:alg>
                  </dgm:if>
                  <dgm:else name="Name232">
                    <dgm:alg type="tx">
                      <dgm:param type="parTxLTRAlign" val="l"/>
                      <dgm:param type="parTxRTLAlign" val="l"/>
                    </dgm:alg>
                  </dgm:else>
                </dgm:choose>
              </dgm:if>
              <dgm:else name="Name233">
                <dgm:choose name="Name234">
                  <dgm:if name="Name235" axis="ch" ptType="node" func="cnt" op="gte" val="2">
                    <dgm:alg type="tx">
                      <dgm:param type="parTxLTRAlign" val="r"/>
                      <dgm:param type="parTxRTLAlign" val="r"/>
                      <dgm:param type="shpTxLTRAlignCh" val="r"/>
                      <dgm:param type="shpTxRTLAlignCh" val="r"/>
                      <dgm:param type="stBulletLvl" val="1"/>
                    </dgm:alg>
                  </dgm:if>
                  <dgm:else name="Name236">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237"/>
      </dgm:choose>
    </dgm:forEach>
    <dgm:forEach name="Name238" axis="ch" ptType="sibTrans" hideLastTrans="0" st="7" cnt="1">
      <dgm:layoutNode name="picture7">
        <dgm:alg type="sp"/>
        <dgm:shape xmlns:r="http://schemas.openxmlformats.org/officeDocument/2006/relationships" r:blip="">
          <dgm:adjLst/>
        </dgm:shape>
        <dgm:presOf/>
        <dgm:constrLst/>
        <dgm:forEach name="Name239" ref="imageRepeat"/>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cycle6">
  <dgm:title val=""/>
  <dgm:desc val=""/>
  <dgm:catLst>
    <dgm:cat type="cycle" pri="4000"/>
    <dgm:cat type="relationship" pri="24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param type="endSty" val="noArr"/>
              </dgm:alg>
              <dgm:shape xmlns:r="http://schemas.openxmlformats.org/officeDocument/2006/relationships" type="conn" r:blip="">
                <dgm:adjLst/>
              </dgm:shape>
              <dgm:presOf axis="self"/>
              <dgm:constrLst>
                <dgm:constr type="h" refType="w" fact="0.65"/>
                <dgm:constr type="connDist"/>
                <dgm:constr type="begPad" refType="connDist" fact="0.01"/>
                <dgm:constr type="endPad" refType="connDist" fact="0.01"/>
              </dgm:constrLst>
              <dgm:ruleLst/>
            </dgm:layoutNode>
          </dgm:forEach>
        </dgm:if>
        <dgm:else name="Name16"/>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hdphoto4.wdp>
</file>

<file path=ppt/media/hdphoto5.wdp>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06.jpeg>
</file>

<file path=ppt/media/image107.jpeg>
</file>

<file path=ppt/media/image108.jpeg>
</file>

<file path=ppt/media/image109.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jp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jpeg>
</file>

<file path=ppt/media/image30.png>
</file>

<file path=ppt/media/image31.svg>
</file>

<file path=ppt/media/image32.png>
</file>

<file path=ppt/media/image33.svg>
</file>

<file path=ppt/media/image34.png>
</file>

<file path=ppt/media/image35.svg>
</file>

<file path=ppt/media/image36.png>
</file>

<file path=ppt/media/image37.svg>
</file>

<file path=ppt/media/image38.png>
</file>

<file path=ppt/media/image39.png>
</file>

<file path=ppt/media/image4.png>
</file>

<file path=ppt/media/image40.png>
</file>

<file path=ppt/media/image41.png>
</file>

<file path=ppt/media/image42.png>
</file>

<file path=ppt/media/image43.png>
</file>

<file path=ppt/media/image44.gif>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gif>
</file>

<file path=ppt/media/image7.sv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sv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C9DDA62-2AA3-4979-863C-200253C72027}" type="datetimeFigureOut">
              <a:rPr lang="en-US" smtClean="0"/>
              <a:t>5/19/2022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667D497-F038-448A-BD99-EBC7E0946682}" type="slidenum">
              <a:rPr lang="en-US" smtClean="0"/>
              <a:t>‹#›</a:t>
            </a:fld>
            <a:endParaRPr lang="en-US"/>
          </a:p>
        </p:txBody>
      </p:sp>
    </p:spTree>
    <p:extLst>
      <p:ext uri="{BB962C8B-B14F-4D97-AF65-F5344CB8AC3E}">
        <p14:creationId xmlns:p14="http://schemas.microsoft.com/office/powerpoint/2010/main" val="35712357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667D497-F038-448A-BD99-EBC7E0946682}" type="slidenum">
              <a:rPr lang="en-US" smtClean="0"/>
              <a:t>1</a:t>
            </a:fld>
            <a:endParaRPr lang="en-US"/>
          </a:p>
        </p:txBody>
      </p:sp>
    </p:spTree>
    <p:extLst>
      <p:ext uri="{BB962C8B-B14F-4D97-AF65-F5344CB8AC3E}">
        <p14:creationId xmlns:p14="http://schemas.microsoft.com/office/powerpoint/2010/main" val="295422976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667D497-F038-448A-BD99-EBC7E0946682}" type="slidenum">
              <a:rPr lang="en-US" smtClean="0"/>
              <a:t>23</a:t>
            </a:fld>
            <a:endParaRPr lang="en-US"/>
          </a:p>
        </p:txBody>
      </p:sp>
    </p:spTree>
    <p:extLst>
      <p:ext uri="{BB962C8B-B14F-4D97-AF65-F5344CB8AC3E}">
        <p14:creationId xmlns:p14="http://schemas.microsoft.com/office/powerpoint/2010/main" val="13020955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dirty="0">
                <a:solidFill>
                  <a:srgbClr val="333333"/>
                </a:solidFill>
                <a:effectLst/>
                <a:latin typeface="Times New Roman" panose="02020603050405020304" pitchFamily="18" charset="0"/>
                <a:cs typeface="Times New Roman" panose="02020603050405020304" pitchFamily="18" charset="0"/>
              </a:rPr>
              <a:t>XML tools will not process files that contain errors</a:t>
            </a:r>
            <a:endParaRPr lang="en-US" sz="1200" dirty="0">
              <a:latin typeface="Times New Roman" panose="02020603050405020304" pitchFamily="18"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2667D497-F038-448A-BD99-EBC7E0946682}" type="slidenum">
              <a:rPr lang="en-US" smtClean="0"/>
              <a:t>26</a:t>
            </a:fld>
            <a:endParaRPr lang="en-US"/>
          </a:p>
        </p:txBody>
      </p:sp>
    </p:spTree>
    <p:extLst>
      <p:ext uri="{BB962C8B-B14F-4D97-AF65-F5344CB8AC3E}">
        <p14:creationId xmlns:p14="http://schemas.microsoft.com/office/powerpoint/2010/main" val="9877485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667D497-F038-448A-BD99-EBC7E0946682}" type="slidenum">
              <a:rPr lang="en-US" smtClean="0"/>
              <a:t>29</a:t>
            </a:fld>
            <a:endParaRPr lang="en-US"/>
          </a:p>
        </p:txBody>
      </p:sp>
    </p:spTree>
    <p:extLst>
      <p:ext uri="{BB962C8B-B14F-4D97-AF65-F5344CB8AC3E}">
        <p14:creationId xmlns:p14="http://schemas.microsoft.com/office/powerpoint/2010/main" val="398239636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Demo in </a:t>
            </a:r>
            <a:r>
              <a:rPr lang="en-US" dirty="0">
                <a:solidFill>
                  <a:srgbClr val="C00000"/>
                </a:solidFill>
              </a:rPr>
              <a:t>Case Sensitive</a:t>
            </a:r>
          </a:p>
          <a:p>
            <a:r>
              <a:rPr lang="en-US" dirty="0">
                <a:solidFill>
                  <a:srgbClr val="C00000"/>
                </a:solidFill>
              </a:rPr>
              <a:t>Demo in Missing Closing</a:t>
            </a:r>
          </a:p>
          <a:p>
            <a:r>
              <a:rPr lang="en-US" dirty="0">
                <a:solidFill>
                  <a:srgbClr val="C00000"/>
                </a:solidFill>
              </a:rPr>
              <a:t>Demo in missing root element</a:t>
            </a:r>
          </a:p>
          <a:p>
            <a:r>
              <a:rPr lang="en-US" dirty="0">
                <a:solidFill>
                  <a:srgbClr val="C00000"/>
                </a:solidFill>
              </a:rPr>
              <a:t>Comment &lt;!--   --&gt;</a:t>
            </a:r>
            <a:endParaRPr lang="en-US" dirty="0"/>
          </a:p>
        </p:txBody>
      </p:sp>
      <p:sp>
        <p:nvSpPr>
          <p:cNvPr id="4" name="Slide Number Placeholder 3"/>
          <p:cNvSpPr>
            <a:spLocks noGrp="1"/>
          </p:cNvSpPr>
          <p:nvPr>
            <p:ph type="sldNum" sz="quarter" idx="5"/>
          </p:nvPr>
        </p:nvSpPr>
        <p:spPr/>
        <p:txBody>
          <a:bodyPr/>
          <a:lstStyle/>
          <a:p>
            <a:fld id="{2667D497-F038-448A-BD99-EBC7E0946682}" type="slidenum">
              <a:rPr lang="en-US" smtClean="0"/>
              <a:t>30</a:t>
            </a:fld>
            <a:endParaRPr lang="en-US"/>
          </a:p>
        </p:txBody>
      </p:sp>
    </p:spTree>
    <p:extLst>
      <p:ext uri="{BB962C8B-B14F-4D97-AF65-F5344CB8AC3E}">
        <p14:creationId xmlns:p14="http://schemas.microsoft.com/office/powerpoint/2010/main" val="2508164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In the first example, gender is an attribute. In the last example, gender is an element. Both examples provide the same information.</a:t>
            </a:r>
          </a:p>
          <a:p>
            <a:pPr algn="l"/>
            <a:r>
              <a:rPr lang="en-US" b="0" i="0" dirty="0">
                <a:solidFill>
                  <a:srgbClr val="000000"/>
                </a:solidFill>
                <a:effectLst/>
                <a:latin typeface="Verdana" panose="020B0604030504040204" pitchFamily="34" charset="0"/>
              </a:rPr>
              <a:t>There are no rules about when to use attributes or when to use elements in XML.</a:t>
            </a:r>
          </a:p>
          <a:p>
            <a:endParaRPr lang="en-US" dirty="0"/>
          </a:p>
        </p:txBody>
      </p:sp>
      <p:sp>
        <p:nvSpPr>
          <p:cNvPr id="4" name="Slide Number Placeholder 3"/>
          <p:cNvSpPr>
            <a:spLocks noGrp="1"/>
          </p:cNvSpPr>
          <p:nvPr>
            <p:ph type="sldNum" sz="quarter" idx="5"/>
          </p:nvPr>
        </p:nvSpPr>
        <p:spPr/>
        <p:txBody>
          <a:bodyPr/>
          <a:lstStyle/>
          <a:p>
            <a:fld id="{2667D497-F038-448A-BD99-EBC7E0946682}" type="slidenum">
              <a:rPr lang="en-US" smtClean="0"/>
              <a:t>35</a:t>
            </a:fld>
            <a:endParaRPr lang="en-US"/>
          </a:p>
        </p:txBody>
      </p:sp>
    </p:spTree>
    <p:extLst>
      <p:ext uri="{BB962C8B-B14F-4D97-AF65-F5344CB8AC3E}">
        <p14:creationId xmlns:p14="http://schemas.microsoft.com/office/powerpoint/2010/main" val="35361075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667D497-F038-448A-BD99-EBC7E0946682}" type="slidenum">
              <a:rPr lang="en-US" smtClean="0"/>
              <a:t>44</a:t>
            </a:fld>
            <a:endParaRPr lang="en-US"/>
          </a:p>
        </p:txBody>
      </p:sp>
    </p:spTree>
    <p:extLst>
      <p:ext uri="{BB962C8B-B14F-4D97-AF65-F5344CB8AC3E}">
        <p14:creationId xmlns:p14="http://schemas.microsoft.com/office/powerpoint/2010/main" val="39008129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667D497-F038-448A-BD99-EBC7E0946682}" type="slidenum">
              <a:rPr lang="en-US" smtClean="0"/>
              <a:t>48</a:t>
            </a:fld>
            <a:endParaRPr lang="en-US"/>
          </a:p>
        </p:txBody>
      </p:sp>
    </p:spTree>
    <p:extLst>
      <p:ext uri="{BB962C8B-B14F-4D97-AF65-F5344CB8AC3E}">
        <p14:creationId xmlns:p14="http://schemas.microsoft.com/office/powerpoint/2010/main" val="238117834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&lt;?xml version="1.0"?&gt; &lt;</a:t>
            </a:r>
            <a:r>
              <a:rPr lang="en-US" dirty="0" err="1"/>
              <a:t>howto</a:t>
            </a:r>
            <a:r>
              <a:rPr lang="en-US" dirty="0"/>
              <a:t>&gt; &lt;topic id="1"&gt; &lt;title&gt;Java&lt;/title&gt; &lt;</a:t>
            </a:r>
            <a:r>
              <a:rPr lang="en-US" dirty="0" err="1"/>
              <a:t>url</a:t>
            </a:r>
            <a:r>
              <a:rPr lang="en-US" dirty="0"/>
              <a:t>&gt;http://www.rgagnon.com/topics/java-io.html&lt;/url&gt; &lt;/topic&gt; &lt;topic id="2"&gt; &lt;title&gt;XML&lt;/title&gt; &lt;</a:t>
            </a:r>
            <a:r>
              <a:rPr lang="en-US" dirty="0" err="1"/>
              <a:t>url</a:t>
            </a:r>
            <a:r>
              <a:rPr lang="en-US" dirty="0"/>
              <a:t>&gt;http://www.rgagnon.com/topics/java-xml.html&lt;/url&gt; &lt;/topic&gt; &lt;topic id="3"&gt; &lt;title&gt;</a:t>
            </a:r>
            <a:r>
              <a:rPr lang="en-US" dirty="0" err="1"/>
              <a:t>Javascript</a:t>
            </a:r>
            <a:r>
              <a:rPr lang="en-US" dirty="0"/>
              <a:t>&lt;/title&gt; &lt;</a:t>
            </a:r>
            <a:r>
              <a:rPr lang="en-US" dirty="0" err="1"/>
              <a:t>url</a:t>
            </a:r>
            <a:r>
              <a:rPr lang="en-US" dirty="0"/>
              <a:t>&gt;http://www.rgagnon.com/topics/js-language.html&lt;/url&gt; &lt;/topic&gt; &lt;topic id="4"&gt; &lt;title&gt;VBScript&lt;/title&gt; &lt;</a:t>
            </a:r>
            <a:r>
              <a:rPr lang="en-US" dirty="0" err="1"/>
              <a:t>url</a:t>
            </a:r>
            <a:r>
              <a:rPr lang="en-US" dirty="0"/>
              <a:t>&gt;http://www.rgagnon.com/topics/wsh-vbs.html&lt;/url&gt; &lt;/topic&gt; &lt;/</a:t>
            </a:r>
            <a:r>
              <a:rPr lang="en-US" dirty="0" err="1"/>
              <a:t>howto</a:t>
            </a:r>
            <a:r>
              <a:rPr lang="en-US" dirty="0"/>
              <a:t>&gt;</a:t>
            </a:r>
          </a:p>
          <a:p>
            <a:endParaRPr lang="en-US" dirty="0"/>
          </a:p>
          <a:p>
            <a:endParaRPr lang="en-US" dirty="0"/>
          </a:p>
          <a:p>
            <a:r>
              <a:rPr lang="en-US" dirty="0"/>
              <a:t>&lt;?xml version="1.0"?&gt; &lt;</a:t>
            </a:r>
            <a:r>
              <a:rPr lang="en-US" dirty="0" err="1"/>
              <a:t>xsl:stylesheet</a:t>
            </a:r>
            <a:r>
              <a:rPr lang="en-US" dirty="0"/>
              <a:t> version="1.0" </a:t>
            </a:r>
            <a:r>
              <a:rPr lang="en-US" dirty="0" err="1"/>
              <a:t>xmlns:xsl</a:t>
            </a:r>
            <a:r>
              <a:rPr lang="en-US" dirty="0"/>
              <a:t>="http://www.w3.org/1999/XSL/Transform" </a:t>
            </a:r>
            <a:r>
              <a:rPr lang="en-US" dirty="0" err="1"/>
              <a:t>xmlns:fo</a:t>
            </a:r>
            <a:r>
              <a:rPr lang="en-US" dirty="0"/>
              <a:t>="http://www.w3.org/1999/XSL/Format" &gt; &lt;</a:t>
            </a:r>
            <a:r>
              <a:rPr lang="en-US" dirty="0" err="1"/>
              <a:t>xsl:output</a:t>
            </a:r>
            <a:r>
              <a:rPr lang="en-US" dirty="0"/>
              <a:t> method="text" omit-xml-declaration="yes" indent="no"/&gt; &lt;</a:t>
            </a:r>
            <a:r>
              <a:rPr lang="en-US" dirty="0" err="1"/>
              <a:t>xsl:template</a:t>
            </a:r>
            <a:r>
              <a:rPr lang="en-US" dirty="0"/>
              <a:t> match="/"&gt; </a:t>
            </a:r>
            <a:r>
              <a:rPr lang="en-US" dirty="0" err="1"/>
              <a:t>topic,title,url</a:t>
            </a:r>
            <a:r>
              <a:rPr lang="en-US" dirty="0"/>
              <a:t> &lt;</a:t>
            </a:r>
            <a:r>
              <a:rPr lang="en-US" dirty="0" err="1"/>
              <a:t>xsl:for-each</a:t>
            </a:r>
            <a:r>
              <a:rPr lang="en-US" dirty="0"/>
              <a:t> select="//topic"&gt; &lt;</a:t>
            </a:r>
            <a:r>
              <a:rPr lang="en-US" dirty="0" err="1"/>
              <a:t>xsl:value-of</a:t>
            </a:r>
            <a:r>
              <a:rPr lang="en-US" dirty="0"/>
              <a:t> select="@id" /&gt; &lt;</a:t>
            </a:r>
            <a:r>
              <a:rPr lang="en-US" dirty="0" err="1"/>
              <a:t>xsl:value-of</a:t>
            </a:r>
            <a:r>
              <a:rPr lang="en-US" dirty="0"/>
              <a:t> select="</a:t>
            </a:r>
            <a:r>
              <a:rPr lang="en-US" dirty="0" err="1"/>
              <a:t>concat</a:t>
            </a:r>
            <a:r>
              <a:rPr lang="en-US" dirty="0"/>
              <a:t>(',' , title, ',' , </a:t>
            </a:r>
            <a:r>
              <a:rPr lang="en-US" dirty="0" err="1"/>
              <a:t>url</a:t>
            </a:r>
            <a:r>
              <a:rPr lang="en-US" dirty="0"/>
              <a:t>,' ')"/&gt; &lt;/</a:t>
            </a:r>
            <a:r>
              <a:rPr lang="en-US" dirty="0" err="1"/>
              <a:t>xsl:for-each</a:t>
            </a:r>
            <a:r>
              <a:rPr lang="en-US" dirty="0"/>
              <a:t>&gt; &lt;/</a:t>
            </a:r>
            <a:r>
              <a:rPr lang="en-US" dirty="0" err="1"/>
              <a:t>xsl:template</a:t>
            </a:r>
            <a:r>
              <a:rPr lang="en-US" dirty="0"/>
              <a:t>&gt; &lt;/</a:t>
            </a:r>
            <a:r>
              <a:rPr lang="en-US" dirty="0" err="1"/>
              <a:t>xsl:stylesheet</a:t>
            </a:r>
            <a:r>
              <a:rPr lang="en-US" dirty="0"/>
              <a:t>&gt;</a:t>
            </a:r>
          </a:p>
        </p:txBody>
      </p:sp>
      <p:sp>
        <p:nvSpPr>
          <p:cNvPr id="4" name="Slide Number Placeholder 3"/>
          <p:cNvSpPr>
            <a:spLocks noGrp="1"/>
          </p:cNvSpPr>
          <p:nvPr>
            <p:ph type="sldNum" sz="quarter" idx="5"/>
          </p:nvPr>
        </p:nvSpPr>
        <p:spPr/>
        <p:txBody>
          <a:bodyPr/>
          <a:lstStyle/>
          <a:p>
            <a:fld id="{2667D497-F038-448A-BD99-EBC7E0946682}" type="slidenum">
              <a:rPr lang="en-US" smtClean="0"/>
              <a:t>53</a:t>
            </a:fld>
            <a:endParaRPr lang="en-US"/>
          </a:p>
        </p:txBody>
      </p:sp>
    </p:spTree>
    <p:extLst>
      <p:ext uri="{BB962C8B-B14F-4D97-AF65-F5344CB8AC3E}">
        <p14:creationId xmlns:p14="http://schemas.microsoft.com/office/powerpoint/2010/main" val="1059755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http://old-www.cms.waikato.ac.nz/ml/weka/arff.html</a:t>
            </a:r>
          </a:p>
        </p:txBody>
      </p:sp>
      <p:sp>
        <p:nvSpPr>
          <p:cNvPr id="4" name="Slide Number Placeholder 3"/>
          <p:cNvSpPr>
            <a:spLocks noGrp="1"/>
          </p:cNvSpPr>
          <p:nvPr>
            <p:ph type="sldNum" sz="quarter" idx="5"/>
          </p:nvPr>
        </p:nvSpPr>
        <p:spPr/>
        <p:txBody>
          <a:bodyPr/>
          <a:lstStyle/>
          <a:p>
            <a:fld id="{2667D497-F038-448A-BD99-EBC7E0946682}" type="slidenum">
              <a:rPr lang="en-US" smtClean="0"/>
              <a:t>64</a:t>
            </a:fld>
            <a:endParaRPr lang="en-US"/>
          </a:p>
        </p:txBody>
      </p:sp>
    </p:spTree>
    <p:extLst>
      <p:ext uri="{BB962C8B-B14F-4D97-AF65-F5344CB8AC3E}">
        <p14:creationId xmlns:p14="http://schemas.microsoft.com/office/powerpoint/2010/main" val="6616461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https://www.youtube.com/watch?v=s9DOBPlDZ3U</a:t>
            </a:r>
          </a:p>
        </p:txBody>
      </p:sp>
      <p:sp>
        <p:nvSpPr>
          <p:cNvPr id="4" name="Slide Number Placeholder 3"/>
          <p:cNvSpPr>
            <a:spLocks noGrp="1"/>
          </p:cNvSpPr>
          <p:nvPr>
            <p:ph type="sldNum" sz="quarter" idx="5"/>
          </p:nvPr>
        </p:nvSpPr>
        <p:spPr/>
        <p:txBody>
          <a:bodyPr/>
          <a:lstStyle/>
          <a:p>
            <a:fld id="{2667D497-F038-448A-BD99-EBC7E0946682}" type="slidenum">
              <a:rPr lang="en-US" smtClean="0"/>
              <a:t>81</a:t>
            </a:fld>
            <a:endParaRPr lang="en-US"/>
          </a:p>
        </p:txBody>
      </p:sp>
    </p:spTree>
    <p:extLst>
      <p:ext uri="{BB962C8B-B14F-4D97-AF65-F5344CB8AC3E}">
        <p14:creationId xmlns:p14="http://schemas.microsoft.com/office/powerpoint/2010/main" val="4935911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i="0" dirty="0">
                <a:solidFill>
                  <a:schemeClr val="accent1">
                    <a:lumMod val="50000"/>
                  </a:schemeClr>
                </a:solidFill>
                <a:effectLst/>
                <a:latin typeface="arial" panose="020B0604020202020204" pitchFamily="34" charset="0"/>
              </a:rPr>
              <a:t>Machine learning</a:t>
            </a:r>
            <a:r>
              <a:rPr lang="en-US" b="0" i="0" dirty="0">
                <a:solidFill>
                  <a:schemeClr val="accent1">
                    <a:lumMod val="50000"/>
                  </a:schemeClr>
                </a:solidFill>
                <a:effectLst/>
                <a:latin typeface="arial" panose="020B0604020202020204" pitchFamily="34" charset="0"/>
              </a:rPr>
              <a:t> is a method of </a:t>
            </a:r>
            <a:r>
              <a:rPr lang="en-US" b="1" i="0" dirty="0">
                <a:solidFill>
                  <a:schemeClr val="accent1">
                    <a:lumMod val="50000"/>
                  </a:schemeClr>
                </a:solidFill>
                <a:effectLst/>
                <a:latin typeface="arial" panose="020B0604020202020204" pitchFamily="34" charset="0"/>
              </a:rPr>
              <a:t>data</a:t>
            </a:r>
            <a:r>
              <a:rPr lang="en-US" b="0" i="0" dirty="0">
                <a:solidFill>
                  <a:schemeClr val="accent1">
                    <a:lumMod val="50000"/>
                  </a:schemeClr>
                </a:solidFill>
                <a:effectLst/>
                <a:latin typeface="arial" panose="020B0604020202020204" pitchFamily="34" charset="0"/>
              </a:rPr>
              <a:t> analysis that automates analytical model building.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chemeClr val="accent1">
                    <a:lumMod val="50000"/>
                  </a:schemeClr>
                </a:solidFill>
                <a:effectLst/>
                <a:latin typeface="arial" panose="020B0604020202020204" pitchFamily="34" charset="0"/>
              </a:rPr>
              <a:t>It is a branch of artificial intelligence based on the idea that systems can learn from </a:t>
            </a:r>
            <a:r>
              <a:rPr lang="en-US" b="1" i="0" dirty="0">
                <a:solidFill>
                  <a:schemeClr val="accent1">
                    <a:lumMod val="50000"/>
                  </a:schemeClr>
                </a:solidFill>
                <a:effectLst/>
                <a:latin typeface="arial" panose="020B0604020202020204" pitchFamily="34" charset="0"/>
              </a:rPr>
              <a:t>data</a:t>
            </a:r>
            <a:r>
              <a:rPr lang="en-US" b="0" i="0" dirty="0">
                <a:solidFill>
                  <a:schemeClr val="accent1">
                    <a:lumMod val="50000"/>
                  </a:schemeClr>
                </a:solidFill>
                <a:effectLst/>
                <a:latin typeface="arial" panose="020B0604020202020204" pitchFamily="34" charset="0"/>
              </a:rPr>
              <a:t>, identify patterns and make decisions with minimal human intervention.</a:t>
            </a:r>
            <a:endParaRPr lang="en-US" dirty="0">
              <a:solidFill>
                <a:schemeClr val="accent1">
                  <a:lumMod val="50000"/>
                </a:schemeClr>
              </a:solidFill>
            </a:endParaRPr>
          </a:p>
          <a:p>
            <a:endParaRPr lang="en-US" dirty="0"/>
          </a:p>
        </p:txBody>
      </p:sp>
      <p:sp>
        <p:nvSpPr>
          <p:cNvPr id="4" name="Slide Number Placeholder 3"/>
          <p:cNvSpPr>
            <a:spLocks noGrp="1"/>
          </p:cNvSpPr>
          <p:nvPr>
            <p:ph type="sldNum" sz="quarter" idx="5"/>
          </p:nvPr>
        </p:nvSpPr>
        <p:spPr/>
        <p:txBody>
          <a:bodyPr/>
          <a:lstStyle/>
          <a:p>
            <a:fld id="{2667D497-F038-448A-BD99-EBC7E0946682}" type="slidenum">
              <a:rPr lang="en-US" smtClean="0"/>
              <a:t>2</a:t>
            </a:fld>
            <a:endParaRPr lang="en-US"/>
          </a:p>
        </p:txBody>
      </p:sp>
    </p:spTree>
    <p:extLst>
      <p:ext uri="{BB962C8B-B14F-4D97-AF65-F5344CB8AC3E}">
        <p14:creationId xmlns:p14="http://schemas.microsoft.com/office/powerpoint/2010/main" val="12059703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accent1">
                    <a:lumMod val="50000"/>
                  </a:schemeClr>
                </a:solidFill>
                <a:latin typeface="verdana" panose="020B0604030504040204" pitchFamily="34" charset="0"/>
              </a:rPr>
              <a:t>It is not necessary that data we have collected is always of our use as some of the data may not be useful. </a:t>
            </a:r>
          </a:p>
          <a:p>
            <a:pPr algn="just"/>
            <a:r>
              <a:rPr lang="en-US" dirty="0">
                <a:solidFill>
                  <a:schemeClr val="accent1">
                    <a:lumMod val="50000"/>
                  </a:schemeClr>
                </a:solidFill>
              </a:rPr>
              <a:t>Data is often gathered in large, unstructured volumes from various sources and data analysts must first understand and develop a comprehensive view of the data before extracting relevant data for further analysis.</a:t>
            </a:r>
          </a:p>
          <a:p>
            <a:pPr algn="just"/>
            <a:r>
              <a:rPr lang="en-US" dirty="0">
                <a:solidFill>
                  <a:schemeClr val="accent1">
                    <a:lumMod val="50000"/>
                  </a:schemeClr>
                </a:solidFill>
              </a:rPr>
              <a:t>Helping to select the right tool for preprocessing and analysis.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Data Preparation allows you to identify unusual cases and invalid cases, variables, and data values in your active dataset, and prepare data for modeling.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accent1">
                    <a:lumMod val="50000"/>
                  </a:schemeClr>
                </a:solidFill>
              </a:rPr>
              <a:t>Refers to the initial step in data analysis in which data analysts use data visualization and statistical techniques to describe dataset characterizations in order to better understand the nature of the data.</a:t>
            </a:r>
          </a:p>
          <a:p>
            <a:pPr algn="just"/>
            <a:endParaRPr lang="en-US" dirty="0">
              <a:solidFill>
                <a:schemeClr val="accent1">
                  <a:lumMod val="50000"/>
                </a:schemeClr>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accent1">
                  <a:lumMod val="50000"/>
                </a:schemeClr>
              </a:solidFill>
              <a:latin typeface="verdana" panose="020B0604030504040204" pitchFamily="34" charset="0"/>
            </a:endParaRPr>
          </a:p>
          <a:p>
            <a:endParaRPr lang="en-US" dirty="0"/>
          </a:p>
        </p:txBody>
      </p:sp>
      <p:sp>
        <p:nvSpPr>
          <p:cNvPr id="4" name="Slide Number Placeholder 3"/>
          <p:cNvSpPr>
            <a:spLocks noGrp="1"/>
          </p:cNvSpPr>
          <p:nvPr>
            <p:ph type="sldNum" sz="quarter" idx="5"/>
          </p:nvPr>
        </p:nvSpPr>
        <p:spPr/>
        <p:txBody>
          <a:bodyPr/>
          <a:lstStyle/>
          <a:p>
            <a:fld id="{2667D497-F038-448A-BD99-EBC7E0946682}" type="slidenum">
              <a:rPr lang="en-US" smtClean="0"/>
              <a:t>5</a:t>
            </a:fld>
            <a:endParaRPr lang="en-US"/>
          </a:p>
        </p:txBody>
      </p:sp>
    </p:spTree>
    <p:extLst>
      <p:ext uri="{BB962C8B-B14F-4D97-AF65-F5344CB8AC3E}">
        <p14:creationId xmlns:p14="http://schemas.microsoft.com/office/powerpoint/2010/main" val="3014542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667D497-F038-448A-BD99-EBC7E094668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14542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667D497-F038-448A-BD99-EBC7E094668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839201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667D497-F038-448A-BD99-EBC7E0946682}" type="slidenum">
              <a:rPr lang="en-US" smtClean="0"/>
              <a:t>9</a:t>
            </a:fld>
            <a:endParaRPr lang="en-US"/>
          </a:p>
        </p:txBody>
      </p:sp>
    </p:spTree>
    <p:extLst>
      <p:ext uri="{BB962C8B-B14F-4D97-AF65-F5344CB8AC3E}">
        <p14:creationId xmlns:p14="http://schemas.microsoft.com/office/powerpoint/2010/main" val="24713579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292929"/>
                </a:solidFill>
                <a:effectLst/>
                <a:latin typeface="charter"/>
              </a:rPr>
              <a:t>Having a good understanding of the different data types, also called measurement scales, is a crucial prerequisite for doing Exploratory Data Analysis (EDA), since you can use certain statistical measurements only for specific data types.</a:t>
            </a:r>
          </a:p>
          <a:p>
            <a:pPr algn="l"/>
            <a:r>
              <a:rPr lang="en-US" b="0" i="0" dirty="0">
                <a:solidFill>
                  <a:srgbClr val="292929"/>
                </a:solidFill>
                <a:effectLst/>
                <a:latin typeface="charter"/>
              </a:rPr>
              <a:t>You also need to know which data type you are dealing with to choose the right visualization method. Think of data types as a way to categorize different types of variables. We will discuss the main types of variables and look at an example for each. We will sometimes refer to them as measurement scales.</a:t>
            </a:r>
          </a:p>
          <a:p>
            <a:endParaRPr lang="en-US" dirty="0"/>
          </a:p>
        </p:txBody>
      </p:sp>
      <p:sp>
        <p:nvSpPr>
          <p:cNvPr id="4" name="Slide Number Placeholder 3"/>
          <p:cNvSpPr>
            <a:spLocks noGrp="1"/>
          </p:cNvSpPr>
          <p:nvPr>
            <p:ph type="sldNum" sz="quarter" idx="5"/>
          </p:nvPr>
        </p:nvSpPr>
        <p:spPr/>
        <p:txBody>
          <a:bodyPr/>
          <a:lstStyle/>
          <a:p>
            <a:fld id="{2667D497-F038-448A-BD99-EBC7E0946682}" type="slidenum">
              <a:rPr lang="en-US" smtClean="0"/>
              <a:t>13</a:t>
            </a:fld>
            <a:endParaRPr lang="en-US"/>
          </a:p>
        </p:txBody>
      </p:sp>
    </p:spTree>
    <p:extLst>
      <p:ext uri="{BB962C8B-B14F-4D97-AF65-F5344CB8AC3E}">
        <p14:creationId xmlns:p14="http://schemas.microsoft.com/office/powerpoint/2010/main" val="29955093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Save excel sheet as csv</a:t>
            </a:r>
          </a:p>
        </p:txBody>
      </p:sp>
      <p:sp>
        <p:nvSpPr>
          <p:cNvPr id="4" name="Slide Number Placeholder 3"/>
          <p:cNvSpPr>
            <a:spLocks noGrp="1"/>
          </p:cNvSpPr>
          <p:nvPr>
            <p:ph type="sldNum" sz="quarter" idx="5"/>
          </p:nvPr>
        </p:nvSpPr>
        <p:spPr/>
        <p:txBody>
          <a:bodyPr/>
          <a:lstStyle/>
          <a:p>
            <a:fld id="{2667D497-F038-448A-BD99-EBC7E0946682}" type="slidenum">
              <a:rPr lang="en-US" smtClean="0"/>
              <a:t>18</a:t>
            </a:fld>
            <a:endParaRPr lang="en-US"/>
          </a:p>
        </p:txBody>
      </p:sp>
    </p:spTree>
    <p:extLst>
      <p:ext uri="{BB962C8B-B14F-4D97-AF65-F5344CB8AC3E}">
        <p14:creationId xmlns:p14="http://schemas.microsoft.com/office/powerpoint/2010/main" val="17653662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667D497-F038-448A-BD99-EBC7E0946682}" type="slidenum">
              <a:rPr lang="en-US" smtClean="0"/>
              <a:t>20</a:t>
            </a:fld>
            <a:endParaRPr lang="en-US"/>
          </a:p>
        </p:txBody>
      </p:sp>
    </p:spTree>
    <p:extLst>
      <p:ext uri="{BB962C8B-B14F-4D97-AF65-F5344CB8AC3E}">
        <p14:creationId xmlns:p14="http://schemas.microsoft.com/office/powerpoint/2010/main" val="13314180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CA0D3C-2E19-4634-9B43-F3B710B5ECE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91F9FF0-AC1A-4095-903B-E2D62CF1DAE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1C2CB2E-4C9C-44E6-9A1B-7BF3F6768386}"/>
              </a:ext>
            </a:extLst>
          </p:cNvPr>
          <p:cNvSpPr>
            <a:spLocks noGrp="1"/>
          </p:cNvSpPr>
          <p:nvPr>
            <p:ph type="dt" sz="half" idx="10"/>
          </p:nvPr>
        </p:nvSpPr>
        <p:spPr/>
        <p:txBody>
          <a:bodyPr/>
          <a:lstStyle/>
          <a:p>
            <a:fld id="{A9C5D08C-F70F-4B8A-B329-57AB59BDAE24}" type="datetimeFigureOut">
              <a:rPr lang="en-US" smtClean="0"/>
              <a:t>5/19/2022</a:t>
            </a:fld>
            <a:endParaRPr lang="en-US"/>
          </a:p>
        </p:txBody>
      </p:sp>
      <p:sp>
        <p:nvSpPr>
          <p:cNvPr id="5" name="Footer Placeholder 4">
            <a:extLst>
              <a:ext uri="{FF2B5EF4-FFF2-40B4-BE49-F238E27FC236}">
                <a16:creationId xmlns:a16="http://schemas.microsoft.com/office/drawing/2014/main" id="{79973734-0E4E-437D-93A4-E094BDF7854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FFA79B-26AE-4147-B479-3AE292C5E567}"/>
              </a:ext>
            </a:extLst>
          </p:cNvPr>
          <p:cNvSpPr>
            <a:spLocks noGrp="1"/>
          </p:cNvSpPr>
          <p:nvPr>
            <p:ph type="sldNum" sz="quarter" idx="12"/>
          </p:nvPr>
        </p:nvSpPr>
        <p:spPr/>
        <p:txBody>
          <a:bodyPr/>
          <a:lstStyle/>
          <a:p>
            <a:fld id="{FB18DD00-DC05-457A-9744-73E11D56BDAD}" type="slidenum">
              <a:rPr lang="en-US" smtClean="0"/>
              <a:t>‹#›</a:t>
            </a:fld>
            <a:endParaRPr lang="en-US"/>
          </a:p>
        </p:txBody>
      </p:sp>
    </p:spTree>
    <p:extLst>
      <p:ext uri="{BB962C8B-B14F-4D97-AF65-F5344CB8AC3E}">
        <p14:creationId xmlns:p14="http://schemas.microsoft.com/office/powerpoint/2010/main" val="30720657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BF039D-29BF-4B7F-B7BF-728795B032B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17118E8-ED31-4785-9B5C-C9617EBF712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4B3B998-2DFA-466E-B360-7868D14E1AFA}"/>
              </a:ext>
            </a:extLst>
          </p:cNvPr>
          <p:cNvSpPr>
            <a:spLocks noGrp="1"/>
          </p:cNvSpPr>
          <p:nvPr>
            <p:ph type="dt" sz="half" idx="10"/>
          </p:nvPr>
        </p:nvSpPr>
        <p:spPr/>
        <p:txBody>
          <a:bodyPr/>
          <a:lstStyle/>
          <a:p>
            <a:fld id="{A9C5D08C-F70F-4B8A-B329-57AB59BDAE24}" type="datetimeFigureOut">
              <a:rPr lang="en-US" smtClean="0"/>
              <a:t>5/19/2022</a:t>
            </a:fld>
            <a:endParaRPr lang="en-US"/>
          </a:p>
        </p:txBody>
      </p:sp>
      <p:sp>
        <p:nvSpPr>
          <p:cNvPr id="5" name="Footer Placeholder 4">
            <a:extLst>
              <a:ext uri="{FF2B5EF4-FFF2-40B4-BE49-F238E27FC236}">
                <a16:creationId xmlns:a16="http://schemas.microsoft.com/office/drawing/2014/main" id="{050DCBC5-1142-4164-BD94-11AC381E1B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984EE6-0ACB-4062-9DE2-444AD6515B28}"/>
              </a:ext>
            </a:extLst>
          </p:cNvPr>
          <p:cNvSpPr>
            <a:spLocks noGrp="1"/>
          </p:cNvSpPr>
          <p:nvPr>
            <p:ph type="sldNum" sz="quarter" idx="12"/>
          </p:nvPr>
        </p:nvSpPr>
        <p:spPr/>
        <p:txBody>
          <a:bodyPr/>
          <a:lstStyle/>
          <a:p>
            <a:fld id="{FB18DD00-DC05-457A-9744-73E11D56BDAD}" type="slidenum">
              <a:rPr lang="en-US" smtClean="0"/>
              <a:t>‹#›</a:t>
            </a:fld>
            <a:endParaRPr lang="en-US"/>
          </a:p>
        </p:txBody>
      </p:sp>
    </p:spTree>
    <p:extLst>
      <p:ext uri="{BB962C8B-B14F-4D97-AF65-F5344CB8AC3E}">
        <p14:creationId xmlns:p14="http://schemas.microsoft.com/office/powerpoint/2010/main" val="7537091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F389E0F-AB84-4566-BBCF-52B8FF1412C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1224549-E00D-48A4-B753-29A29442759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837EB92-9FCB-4098-A04D-C1C79C164263}"/>
              </a:ext>
            </a:extLst>
          </p:cNvPr>
          <p:cNvSpPr>
            <a:spLocks noGrp="1"/>
          </p:cNvSpPr>
          <p:nvPr>
            <p:ph type="dt" sz="half" idx="10"/>
          </p:nvPr>
        </p:nvSpPr>
        <p:spPr/>
        <p:txBody>
          <a:bodyPr/>
          <a:lstStyle/>
          <a:p>
            <a:fld id="{A9C5D08C-F70F-4B8A-B329-57AB59BDAE24}" type="datetimeFigureOut">
              <a:rPr lang="en-US" smtClean="0"/>
              <a:t>5/19/2022</a:t>
            </a:fld>
            <a:endParaRPr lang="en-US"/>
          </a:p>
        </p:txBody>
      </p:sp>
      <p:sp>
        <p:nvSpPr>
          <p:cNvPr id="5" name="Footer Placeholder 4">
            <a:extLst>
              <a:ext uri="{FF2B5EF4-FFF2-40B4-BE49-F238E27FC236}">
                <a16:creationId xmlns:a16="http://schemas.microsoft.com/office/drawing/2014/main" id="{0A89C7DA-8246-43E7-8EB3-AFCCF4608D7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36B7FB6-8045-4FD2-81BE-CCCEC1FB729E}"/>
              </a:ext>
            </a:extLst>
          </p:cNvPr>
          <p:cNvSpPr>
            <a:spLocks noGrp="1"/>
          </p:cNvSpPr>
          <p:nvPr>
            <p:ph type="sldNum" sz="quarter" idx="12"/>
          </p:nvPr>
        </p:nvSpPr>
        <p:spPr/>
        <p:txBody>
          <a:bodyPr/>
          <a:lstStyle/>
          <a:p>
            <a:fld id="{FB18DD00-DC05-457A-9744-73E11D56BDAD}" type="slidenum">
              <a:rPr lang="en-US" smtClean="0"/>
              <a:t>‹#›</a:t>
            </a:fld>
            <a:endParaRPr lang="en-US"/>
          </a:p>
        </p:txBody>
      </p:sp>
    </p:spTree>
    <p:extLst>
      <p:ext uri="{BB962C8B-B14F-4D97-AF65-F5344CB8AC3E}">
        <p14:creationId xmlns:p14="http://schemas.microsoft.com/office/powerpoint/2010/main" val="2810376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6D0E63-FD7B-44A8-8D02-3F9D5809823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A2E3F68-2E78-4EAD-AB6B-9E65FB933A8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B08335C-0674-46CB-8EB1-7C1913292D7C}"/>
              </a:ext>
            </a:extLst>
          </p:cNvPr>
          <p:cNvSpPr>
            <a:spLocks noGrp="1"/>
          </p:cNvSpPr>
          <p:nvPr>
            <p:ph type="dt" sz="half" idx="10"/>
          </p:nvPr>
        </p:nvSpPr>
        <p:spPr/>
        <p:txBody>
          <a:bodyPr/>
          <a:lstStyle/>
          <a:p>
            <a:fld id="{A9C5D08C-F70F-4B8A-B329-57AB59BDAE24}" type="datetimeFigureOut">
              <a:rPr lang="en-US" smtClean="0"/>
              <a:t>5/19/2022</a:t>
            </a:fld>
            <a:endParaRPr lang="en-US"/>
          </a:p>
        </p:txBody>
      </p:sp>
      <p:sp>
        <p:nvSpPr>
          <p:cNvPr id="5" name="Footer Placeholder 4">
            <a:extLst>
              <a:ext uri="{FF2B5EF4-FFF2-40B4-BE49-F238E27FC236}">
                <a16:creationId xmlns:a16="http://schemas.microsoft.com/office/drawing/2014/main" id="{4FB6B877-B601-4214-870D-FB18BB08BA9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11852B6-F8DD-48C6-8D04-45507EEB1015}"/>
              </a:ext>
            </a:extLst>
          </p:cNvPr>
          <p:cNvSpPr>
            <a:spLocks noGrp="1"/>
          </p:cNvSpPr>
          <p:nvPr>
            <p:ph type="sldNum" sz="quarter" idx="12"/>
          </p:nvPr>
        </p:nvSpPr>
        <p:spPr/>
        <p:txBody>
          <a:bodyPr/>
          <a:lstStyle/>
          <a:p>
            <a:fld id="{FB18DD00-DC05-457A-9744-73E11D56BDAD}" type="slidenum">
              <a:rPr lang="en-US" smtClean="0"/>
              <a:t>‹#›</a:t>
            </a:fld>
            <a:endParaRPr lang="en-US"/>
          </a:p>
        </p:txBody>
      </p:sp>
    </p:spTree>
    <p:extLst>
      <p:ext uri="{BB962C8B-B14F-4D97-AF65-F5344CB8AC3E}">
        <p14:creationId xmlns:p14="http://schemas.microsoft.com/office/powerpoint/2010/main" val="2022295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9BFDD-6D38-4440-8F32-F8F4F2CFE5B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090DB80-2DAC-4736-B630-B62D39C930D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E1B3888-4933-4643-94C4-F5913AC37938}"/>
              </a:ext>
            </a:extLst>
          </p:cNvPr>
          <p:cNvSpPr>
            <a:spLocks noGrp="1"/>
          </p:cNvSpPr>
          <p:nvPr>
            <p:ph type="dt" sz="half" idx="10"/>
          </p:nvPr>
        </p:nvSpPr>
        <p:spPr/>
        <p:txBody>
          <a:bodyPr/>
          <a:lstStyle/>
          <a:p>
            <a:fld id="{A9C5D08C-F70F-4B8A-B329-57AB59BDAE24}" type="datetimeFigureOut">
              <a:rPr lang="en-US" smtClean="0"/>
              <a:t>5/19/2022</a:t>
            </a:fld>
            <a:endParaRPr lang="en-US"/>
          </a:p>
        </p:txBody>
      </p:sp>
      <p:sp>
        <p:nvSpPr>
          <p:cNvPr id="5" name="Footer Placeholder 4">
            <a:extLst>
              <a:ext uri="{FF2B5EF4-FFF2-40B4-BE49-F238E27FC236}">
                <a16:creationId xmlns:a16="http://schemas.microsoft.com/office/drawing/2014/main" id="{12F02DC3-6941-4EAD-BBF4-A3952DFF15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8D827BD-67F1-4346-9742-461BF8DB3653}"/>
              </a:ext>
            </a:extLst>
          </p:cNvPr>
          <p:cNvSpPr>
            <a:spLocks noGrp="1"/>
          </p:cNvSpPr>
          <p:nvPr>
            <p:ph type="sldNum" sz="quarter" idx="12"/>
          </p:nvPr>
        </p:nvSpPr>
        <p:spPr/>
        <p:txBody>
          <a:bodyPr/>
          <a:lstStyle/>
          <a:p>
            <a:fld id="{FB18DD00-DC05-457A-9744-73E11D56BDAD}" type="slidenum">
              <a:rPr lang="en-US" smtClean="0"/>
              <a:t>‹#›</a:t>
            </a:fld>
            <a:endParaRPr lang="en-US"/>
          </a:p>
        </p:txBody>
      </p:sp>
    </p:spTree>
    <p:extLst>
      <p:ext uri="{BB962C8B-B14F-4D97-AF65-F5344CB8AC3E}">
        <p14:creationId xmlns:p14="http://schemas.microsoft.com/office/powerpoint/2010/main" val="10329972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C020D8-02F2-4005-968C-DF53B0A14C3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767424B-F2A7-42D2-A775-37CA5A666DF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87492C6-FC33-40C7-ABB0-6A515AC040C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C815747-2A77-4F68-9A05-7393C4F334B9}"/>
              </a:ext>
            </a:extLst>
          </p:cNvPr>
          <p:cNvSpPr>
            <a:spLocks noGrp="1"/>
          </p:cNvSpPr>
          <p:nvPr>
            <p:ph type="dt" sz="half" idx="10"/>
          </p:nvPr>
        </p:nvSpPr>
        <p:spPr/>
        <p:txBody>
          <a:bodyPr/>
          <a:lstStyle/>
          <a:p>
            <a:fld id="{A9C5D08C-F70F-4B8A-B329-57AB59BDAE24}" type="datetimeFigureOut">
              <a:rPr lang="en-US" smtClean="0"/>
              <a:t>5/19/2022</a:t>
            </a:fld>
            <a:endParaRPr lang="en-US"/>
          </a:p>
        </p:txBody>
      </p:sp>
      <p:sp>
        <p:nvSpPr>
          <p:cNvPr id="6" name="Footer Placeholder 5">
            <a:extLst>
              <a:ext uri="{FF2B5EF4-FFF2-40B4-BE49-F238E27FC236}">
                <a16:creationId xmlns:a16="http://schemas.microsoft.com/office/drawing/2014/main" id="{17E5F5EC-6F77-408E-81A7-435F4A37D3B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D58B837-BA17-4DD4-A74A-EB2F343090B6}"/>
              </a:ext>
            </a:extLst>
          </p:cNvPr>
          <p:cNvSpPr>
            <a:spLocks noGrp="1"/>
          </p:cNvSpPr>
          <p:nvPr>
            <p:ph type="sldNum" sz="quarter" idx="12"/>
          </p:nvPr>
        </p:nvSpPr>
        <p:spPr/>
        <p:txBody>
          <a:bodyPr/>
          <a:lstStyle/>
          <a:p>
            <a:fld id="{FB18DD00-DC05-457A-9744-73E11D56BDAD}" type="slidenum">
              <a:rPr lang="en-US" smtClean="0"/>
              <a:t>‹#›</a:t>
            </a:fld>
            <a:endParaRPr lang="en-US"/>
          </a:p>
        </p:txBody>
      </p:sp>
    </p:spTree>
    <p:extLst>
      <p:ext uri="{BB962C8B-B14F-4D97-AF65-F5344CB8AC3E}">
        <p14:creationId xmlns:p14="http://schemas.microsoft.com/office/powerpoint/2010/main" val="8662036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0ECA61-D539-4A76-9C91-CEEA004C832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5CF8C57-18C8-4858-A7BC-8B3089BEA90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3CBD8B9-9662-446B-B746-1CEDEBA245D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2B9D9ED-79FC-4584-AFD9-7C99C5DA6D0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823BB59-84F3-499B-B6B0-11507E63F0E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0C86DD0-4020-48BB-8AC9-E7B8E44A755D}"/>
              </a:ext>
            </a:extLst>
          </p:cNvPr>
          <p:cNvSpPr>
            <a:spLocks noGrp="1"/>
          </p:cNvSpPr>
          <p:nvPr>
            <p:ph type="dt" sz="half" idx="10"/>
          </p:nvPr>
        </p:nvSpPr>
        <p:spPr/>
        <p:txBody>
          <a:bodyPr/>
          <a:lstStyle/>
          <a:p>
            <a:fld id="{A9C5D08C-F70F-4B8A-B329-57AB59BDAE24}" type="datetimeFigureOut">
              <a:rPr lang="en-US" smtClean="0"/>
              <a:t>5/19/2022</a:t>
            </a:fld>
            <a:endParaRPr lang="en-US"/>
          </a:p>
        </p:txBody>
      </p:sp>
      <p:sp>
        <p:nvSpPr>
          <p:cNvPr id="8" name="Footer Placeholder 7">
            <a:extLst>
              <a:ext uri="{FF2B5EF4-FFF2-40B4-BE49-F238E27FC236}">
                <a16:creationId xmlns:a16="http://schemas.microsoft.com/office/drawing/2014/main" id="{0AB5B5F9-DA12-455B-ACCF-299FB62DA44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2AD0D46-283B-4195-BE18-B00A869F3160}"/>
              </a:ext>
            </a:extLst>
          </p:cNvPr>
          <p:cNvSpPr>
            <a:spLocks noGrp="1"/>
          </p:cNvSpPr>
          <p:nvPr>
            <p:ph type="sldNum" sz="quarter" idx="12"/>
          </p:nvPr>
        </p:nvSpPr>
        <p:spPr/>
        <p:txBody>
          <a:bodyPr/>
          <a:lstStyle/>
          <a:p>
            <a:fld id="{FB18DD00-DC05-457A-9744-73E11D56BDAD}" type="slidenum">
              <a:rPr lang="en-US" smtClean="0"/>
              <a:t>‹#›</a:t>
            </a:fld>
            <a:endParaRPr lang="en-US"/>
          </a:p>
        </p:txBody>
      </p:sp>
    </p:spTree>
    <p:extLst>
      <p:ext uri="{BB962C8B-B14F-4D97-AF65-F5344CB8AC3E}">
        <p14:creationId xmlns:p14="http://schemas.microsoft.com/office/powerpoint/2010/main" val="10913828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C8F0DD-718D-4C1B-BCCC-04C23F90151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320BC8D-E484-4F20-AC55-ADC2AFBBD139}"/>
              </a:ext>
            </a:extLst>
          </p:cNvPr>
          <p:cNvSpPr>
            <a:spLocks noGrp="1"/>
          </p:cNvSpPr>
          <p:nvPr>
            <p:ph type="dt" sz="half" idx="10"/>
          </p:nvPr>
        </p:nvSpPr>
        <p:spPr/>
        <p:txBody>
          <a:bodyPr/>
          <a:lstStyle/>
          <a:p>
            <a:fld id="{A9C5D08C-F70F-4B8A-B329-57AB59BDAE24}" type="datetimeFigureOut">
              <a:rPr lang="en-US" smtClean="0"/>
              <a:t>5/19/2022</a:t>
            </a:fld>
            <a:endParaRPr lang="en-US"/>
          </a:p>
        </p:txBody>
      </p:sp>
      <p:sp>
        <p:nvSpPr>
          <p:cNvPr id="4" name="Footer Placeholder 3">
            <a:extLst>
              <a:ext uri="{FF2B5EF4-FFF2-40B4-BE49-F238E27FC236}">
                <a16:creationId xmlns:a16="http://schemas.microsoft.com/office/drawing/2014/main" id="{C247638B-F275-451A-8ADF-1BB91F66902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F07210F-DB2F-4593-884B-42468F886CBA}"/>
              </a:ext>
            </a:extLst>
          </p:cNvPr>
          <p:cNvSpPr>
            <a:spLocks noGrp="1"/>
          </p:cNvSpPr>
          <p:nvPr>
            <p:ph type="sldNum" sz="quarter" idx="12"/>
          </p:nvPr>
        </p:nvSpPr>
        <p:spPr/>
        <p:txBody>
          <a:bodyPr/>
          <a:lstStyle/>
          <a:p>
            <a:fld id="{FB18DD00-DC05-457A-9744-73E11D56BDAD}" type="slidenum">
              <a:rPr lang="en-US" smtClean="0"/>
              <a:t>‹#›</a:t>
            </a:fld>
            <a:endParaRPr lang="en-US"/>
          </a:p>
        </p:txBody>
      </p:sp>
    </p:spTree>
    <p:extLst>
      <p:ext uri="{BB962C8B-B14F-4D97-AF65-F5344CB8AC3E}">
        <p14:creationId xmlns:p14="http://schemas.microsoft.com/office/powerpoint/2010/main" val="24771023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E4EE5FB-4937-459F-9952-F325038BE091}"/>
              </a:ext>
            </a:extLst>
          </p:cNvPr>
          <p:cNvSpPr>
            <a:spLocks noGrp="1"/>
          </p:cNvSpPr>
          <p:nvPr>
            <p:ph type="dt" sz="half" idx="10"/>
          </p:nvPr>
        </p:nvSpPr>
        <p:spPr/>
        <p:txBody>
          <a:bodyPr/>
          <a:lstStyle/>
          <a:p>
            <a:fld id="{A9C5D08C-F70F-4B8A-B329-57AB59BDAE24}" type="datetimeFigureOut">
              <a:rPr lang="en-US" smtClean="0"/>
              <a:t>5/19/2022</a:t>
            </a:fld>
            <a:endParaRPr lang="en-US"/>
          </a:p>
        </p:txBody>
      </p:sp>
      <p:sp>
        <p:nvSpPr>
          <p:cNvPr id="3" name="Footer Placeholder 2">
            <a:extLst>
              <a:ext uri="{FF2B5EF4-FFF2-40B4-BE49-F238E27FC236}">
                <a16:creationId xmlns:a16="http://schemas.microsoft.com/office/drawing/2014/main" id="{9AB52040-13C4-4627-B06E-70B2D0B42A5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22B0C9-6AE2-4962-9C41-9DB284778F79}"/>
              </a:ext>
            </a:extLst>
          </p:cNvPr>
          <p:cNvSpPr>
            <a:spLocks noGrp="1"/>
          </p:cNvSpPr>
          <p:nvPr>
            <p:ph type="sldNum" sz="quarter" idx="12"/>
          </p:nvPr>
        </p:nvSpPr>
        <p:spPr/>
        <p:txBody>
          <a:bodyPr/>
          <a:lstStyle/>
          <a:p>
            <a:fld id="{FB18DD00-DC05-457A-9744-73E11D56BDAD}" type="slidenum">
              <a:rPr lang="en-US" smtClean="0"/>
              <a:t>‹#›</a:t>
            </a:fld>
            <a:endParaRPr lang="en-US"/>
          </a:p>
        </p:txBody>
      </p:sp>
    </p:spTree>
    <p:extLst>
      <p:ext uri="{BB962C8B-B14F-4D97-AF65-F5344CB8AC3E}">
        <p14:creationId xmlns:p14="http://schemas.microsoft.com/office/powerpoint/2010/main" val="7708784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E9D0AC-02C4-4698-B03E-4EEFE245314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E949BA5-766C-4569-9932-43D3A4E9304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2A474D5-B1D7-4082-8D8D-4553F47FBFF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6782034-7E7B-4768-B8F5-4CA4EB18DA68}"/>
              </a:ext>
            </a:extLst>
          </p:cNvPr>
          <p:cNvSpPr>
            <a:spLocks noGrp="1"/>
          </p:cNvSpPr>
          <p:nvPr>
            <p:ph type="dt" sz="half" idx="10"/>
          </p:nvPr>
        </p:nvSpPr>
        <p:spPr/>
        <p:txBody>
          <a:bodyPr/>
          <a:lstStyle/>
          <a:p>
            <a:fld id="{A9C5D08C-F70F-4B8A-B329-57AB59BDAE24}" type="datetimeFigureOut">
              <a:rPr lang="en-US" smtClean="0"/>
              <a:t>5/19/2022</a:t>
            </a:fld>
            <a:endParaRPr lang="en-US"/>
          </a:p>
        </p:txBody>
      </p:sp>
      <p:sp>
        <p:nvSpPr>
          <p:cNvPr id="6" name="Footer Placeholder 5">
            <a:extLst>
              <a:ext uri="{FF2B5EF4-FFF2-40B4-BE49-F238E27FC236}">
                <a16:creationId xmlns:a16="http://schemas.microsoft.com/office/drawing/2014/main" id="{350FBCD0-1DA9-4938-B4C4-EF5CB07B972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2DB17E3-0B3C-441C-B0F1-A06C25E7C69B}"/>
              </a:ext>
            </a:extLst>
          </p:cNvPr>
          <p:cNvSpPr>
            <a:spLocks noGrp="1"/>
          </p:cNvSpPr>
          <p:nvPr>
            <p:ph type="sldNum" sz="quarter" idx="12"/>
          </p:nvPr>
        </p:nvSpPr>
        <p:spPr/>
        <p:txBody>
          <a:bodyPr/>
          <a:lstStyle/>
          <a:p>
            <a:fld id="{FB18DD00-DC05-457A-9744-73E11D56BDAD}" type="slidenum">
              <a:rPr lang="en-US" smtClean="0"/>
              <a:t>‹#›</a:t>
            </a:fld>
            <a:endParaRPr lang="en-US"/>
          </a:p>
        </p:txBody>
      </p:sp>
    </p:spTree>
    <p:extLst>
      <p:ext uri="{BB962C8B-B14F-4D97-AF65-F5344CB8AC3E}">
        <p14:creationId xmlns:p14="http://schemas.microsoft.com/office/powerpoint/2010/main" val="16010501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902249-0FE9-4FB8-89B8-DFA562C1645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B9308B3-0200-4941-B09F-FA6288484D7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B1906E0-B759-4B90-BCD1-A6103723D60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7FEA718-3A34-477F-8CB4-8688B8BF8D46}"/>
              </a:ext>
            </a:extLst>
          </p:cNvPr>
          <p:cNvSpPr>
            <a:spLocks noGrp="1"/>
          </p:cNvSpPr>
          <p:nvPr>
            <p:ph type="dt" sz="half" idx="10"/>
          </p:nvPr>
        </p:nvSpPr>
        <p:spPr/>
        <p:txBody>
          <a:bodyPr/>
          <a:lstStyle/>
          <a:p>
            <a:fld id="{A9C5D08C-F70F-4B8A-B329-57AB59BDAE24}" type="datetimeFigureOut">
              <a:rPr lang="en-US" smtClean="0"/>
              <a:t>5/19/2022</a:t>
            </a:fld>
            <a:endParaRPr lang="en-US"/>
          </a:p>
        </p:txBody>
      </p:sp>
      <p:sp>
        <p:nvSpPr>
          <p:cNvPr id="6" name="Footer Placeholder 5">
            <a:extLst>
              <a:ext uri="{FF2B5EF4-FFF2-40B4-BE49-F238E27FC236}">
                <a16:creationId xmlns:a16="http://schemas.microsoft.com/office/drawing/2014/main" id="{3B0FA7A4-6DF1-489B-8CE5-179890C1D34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368557A-E935-4878-B51D-A81842896645}"/>
              </a:ext>
            </a:extLst>
          </p:cNvPr>
          <p:cNvSpPr>
            <a:spLocks noGrp="1"/>
          </p:cNvSpPr>
          <p:nvPr>
            <p:ph type="sldNum" sz="quarter" idx="12"/>
          </p:nvPr>
        </p:nvSpPr>
        <p:spPr/>
        <p:txBody>
          <a:bodyPr/>
          <a:lstStyle/>
          <a:p>
            <a:fld id="{FB18DD00-DC05-457A-9744-73E11D56BDAD}" type="slidenum">
              <a:rPr lang="en-US" smtClean="0"/>
              <a:t>‹#›</a:t>
            </a:fld>
            <a:endParaRPr lang="en-US"/>
          </a:p>
        </p:txBody>
      </p:sp>
    </p:spTree>
    <p:extLst>
      <p:ext uri="{BB962C8B-B14F-4D97-AF65-F5344CB8AC3E}">
        <p14:creationId xmlns:p14="http://schemas.microsoft.com/office/powerpoint/2010/main" val="37416939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A1D851E-1644-4995-858A-A4AFC834DAA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90C77A8-3645-489D-A5E3-A5C2CB882F5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E37D27D-329C-4FA3-A05D-B39E87CB7FF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9C5D08C-F70F-4B8A-B329-57AB59BDAE24}" type="datetimeFigureOut">
              <a:rPr lang="en-US" smtClean="0"/>
              <a:t>5/19/2022</a:t>
            </a:fld>
            <a:endParaRPr lang="en-US"/>
          </a:p>
        </p:txBody>
      </p:sp>
      <p:sp>
        <p:nvSpPr>
          <p:cNvPr id="5" name="Footer Placeholder 4">
            <a:extLst>
              <a:ext uri="{FF2B5EF4-FFF2-40B4-BE49-F238E27FC236}">
                <a16:creationId xmlns:a16="http://schemas.microsoft.com/office/drawing/2014/main" id="{F8FD8162-4619-492D-848A-3B924DAED4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B3721E1-406B-4C25-8383-E803DEC1207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B18DD00-DC05-457A-9744-73E11D56BDAD}" type="slidenum">
              <a:rPr lang="en-US" smtClean="0"/>
              <a:t>‹#›</a:t>
            </a:fld>
            <a:endParaRPr lang="en-US"/>
          </a:p>
        </p:txBody>
      </p:sp>
    </p:spTree>
    <p:extLst>
      <p:ext uri="{BB962C8B-B14F-4D97-AF65-F5344CB8AC3E}">
        <p14:creationId xmlns:p14="http://schemas.microsoft.com/office/powerpoint/2010/main" val="230306325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1.png"/><Relationship Id="rId7" Type="http://schemas.openxmlformats.org/officeDocument/2006/relationships/hyperlink" Target="https://www.linkedin.com/in/eman-raslan-669273173/"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jpeg"/><Relationship Id="rId5" Type="http://schemas.openxmlformats.org/officeDocument/2006/relationships/image" Target="../media/image2.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2.xml"/><Relationship Id="rId4" Type="http://schemas.openxmlformats.org/officeDocument/2006/relationships/image" Target="../media/image4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4.gi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7.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5.png"/><Relationship Id="rId7" Type="http://schemas.openxmlformats.org/officeDocument/2006/relationships/diagramColors" Target="../diagrams/colors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20.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52.png"/><Relationship Id="rId4" Type="http://schemas.microsoft.com/office/2007/relationships/hdphoto" Target="../media/hdphoto2.wdp"/></Relationships>
</file>

<file path=ppt/slides/_rels/slide24.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microsoft.com/office/2007/relationships/hdphoto" Target="../media/hdphoto3.wdp"/><Relationship Id="rId4" Type="http://schemas.openxmlformats.org/officeDocument/2006/relationships/image" Target="../media/image57.png"/></Relationships>
</file>

<file path=ppt/slides/_rels/slide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58.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image" Target="../media/image60.png"/><Relationship Id="rId1" Type="http://schemas.openxmlformats.org/officeDocument/2006/relationships/slideLayout" Target="../slideLayouts/slideLayout2.xml"/><Relationship Id="rId4" Type="http://schemas.openxmlformats.org/officeDocument/2006/relationships/image" Target="../media/image62.png"/></Relationships>
</file>

<file path=ppt/slides/_rels/slide34.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image" Target="../media/image63.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66.png"/></Relationships>
</file>

<file path=ppt/slides/_rels/slide36.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image" Target="../media/image67.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image" Target="../media/image69.gif"/><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71.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image" Target="../media/image72.png"/><Relationship Id="rId1" Type="http://schemas.openxmlformats.org/officeDocument/2006/relationships/slideLayout" Target="../slideLayouts/slideLayout2.xml"/><Relationship Id="rId6" Type="http://schemas.openxmlformats.org/officeDocument/2006/relationships/image" Target="../media/image76.png"/><Relationship Id="rId5" Type="http://schemas.openxmlformats.org/officeDocument/2006/relationships/image" Target="../media/image75.png"/><Relationship Id="rId4" Type="http://schemas.openxmlformats.org/officeDocument/2006/relationships/image" Target="../media/image74.png"/></Relationships>
</file>

<file path=ppt/slides/_rels/slide44.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79.png"/><Relationship Id="rId4" Type="http://schemas.openxmlformats.org/officeDocument/2006/relationships/image" Target="../media/image78.png"/></Relationships>
</file>

<file path=ppt/slides/_rels/slide45.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image" Target="../media/image80.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hyperlink" Target="https://www.freeformatter.com/xml-validator-xsd.html" TargetMode="External"/><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hyperlink" Target="http://www.w3.org/TR/xslt20"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microsoft.com/office/2007/relationships/hdphoto" Target="../media/hdphoto4.wdp"/><Relationship Id="rId4" Type="http://schemas.openxmlformats.org/officeDocument/2006/relationships/image" Target="../media/image82.png"/></Relationships>
</file>

<file path=ppt/slides/_rels/slide49.xml.rels><?xml version="1.0" encoding="UTF-8" standalone="yes"?>
<Relationships xmlns="http://schemas.openxmlformats.org/package/2006/relationships"><Relationship Id="rId2" Type="http://schemas.openxmlformats.org/officeDocument/2006/relationships/image" Target="../media/image8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57.png"/><Relationship Id="rId1" Type="http://schemas.openxmlformats.org/officeDocument/2006/relationships/slideLayout" Target="../slideLayouts/slideLayout2.xml"/><Relationship Id="rId4" Type="http://schemas.openxmlformats.org/officeDocument/2006/relationships/image" Target="../media/image84.png"/></Relationships>
</file>

<file path=ppt/slides/_rels/slide51.xml.rels><?xml version="1.0" encoding="UTF-8" standalone="yes"?>
<Relationships xmlns="http://schemas.openxmlformats.org/package/2006/relationships"><Relationship Id="rId2" Type="http://schemas.openxmlformats.org/officeDocument/2006/relationships/image" Target="../media/image85.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87.png"/><Relationship Id="rId2" Type="http://schemas.openxmlformats.org/officeDocument/2006/relationships/image" Target="../media/image86.png"/><Relationship Id="rId1" Type="http://schemas.openxmlformats.org/officeDocument/2006/relationships/slideLayout" Target="../slideLayouts/slideLayout2.xml"/><Relationship Id="rId4" Type="http://schemas.openxmlformats.org/officeDocument/2006/relationships/hyperlink" Target="https://www.w3schools.com/xml/xpath_examples.asp" TargetMode="External"/></Relationships>
</file>

<file path=ppt/slides/_rels/slide53.xml.rels><?xml version="1.0" encoding="UTF-8" standalone="yes"?>
<Relationships xmlns="http://schemas.openxmlformats.org/package/2006/relationships"><Relationship Id="rId3" Type="http://schemas.openxmlformats.org/officeDocument/2006/relationships/image" Target="../media/image88.pn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90.png"/><Relationship Id="rId4" Type="http://schemas.openxmlformats.org/officeDocument/2006/relationships/image" Target="../media/image89.png"/></Relationships>
</file>

<file path=ppt/slides/_rels/slide54.xml.rels><?xml version="1.0" encoding="UTF-8" standalone="yes"?>
<Relationships xmlns="http://schemas.openxmlformats.org/package/2006/relationships"><Relationship Id="rId3" Type="http://schemas.openxmlformats.org/officeDocument/2006/relationships/hyperlink" Target="https://www.w3schools.com/xml/tryxslt.asp?xmlfile=cdcatalog&amp;xsltfile=cdcatalog_ex1" TargetMode="External"/><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91.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92.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94.png"/><Relationship Id="rId2" Type="http://schemas.openxmlformats.org/officeDocument/2006/relationships/image" Target="../media/image93.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96.png"/><Relationship Id="rId2" Type="http://schemas.openxmlformats.org/officeDocument/2006/relationships/image" Target="../media/image95.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hyperlink" Target="http://convertcsv.com/json-to-csv.htm" TargetMode="External"/><Relationship Id="rId2" Type="http://schemas.openxmlformats.org/officeDocument/2006/relationships/image" Target="../media/image97.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99.png"/><Relationship Id="rId2" Type="http://schemas.openxmlformats.org/officeDocument/2006/relationships/image" Target="../media/image98.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hyperlink" Target="https://pulipulichen.github.io/jieba-js/weka/arff2csv/" TargetMode="Externa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10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image" Target="../media/image101.pn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image" Target="../media/image102.png"/><Relationship Id="rId2" Type="http://schemas.openxmlformats.org/officeDocument/2006/relationships/hyperlink" Target="https://orangedatamining.com/download/#windows" TargetMode="Externa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image" Target="../media/image104.png"/><Relationship Id="rId2" Type="http://schemas.openxmlformats.org/officeDocument/2006/relationships/image" Target="../media/image103.pn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image" Target="../media/image105.png"/><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image" Target="../media/image106.jpeg"/><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image" Target="../media/image107.jpeg"/><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3" Type="http://schemas.openxmlformats.org/officeDocument/2006/relationships/image" Target="../media/image108.jpeg"/><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microsoft.com/office/2007/relationships/hdphoto" Target="../media/hdphoto5.wdp"/><Relationship Id="rId4" Type="http://schemas.openxmlformats.org/officeDocument/2006/relationships/image" Target="../media/image109.png"/></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A9A15FE8-8708-46D1-9C6E-89404C505A74}"/>
              </a:ext>
            </a:extLst>
          </p:cNvPr>
          <p:cNvPicPr>
            <a:picLocks noChangeAspect="1" noChangeArrowheads="1"/>
          </p:cNvPicPr>
          <p:nvPr/>
        </p:nvPicPr>
        <p:blipFill>
          <a:blip r:embed="rId3">
            <a:duotone>
              <a:schemeClr val="bg2">
                <a:shade val="45000"/>
                <a:satMod val="135000"/>
              </a:schemeClr>
              <a:prstClr val="white"/>
            </a:duotone>
            <a:extLst>
              <a:ext uri="{BEBA8EAE-BF5A-486C-A8C5-ECC9F3942E4B}">
                <a14:imgProps xmlns:a14="http://schemas.microsoft.com/office/drawing/2010/main">
                  <a14:imgLayer r:embed="rId4">
                    <a14:imgEffect>
                      <a14:artisticCrisscrossEtching/>
                    </a14:imgEffect>
                  </a14:imgLayer>
                </a14:imgProps>
              </a:ext>
              <a:ext uri="{28A0092B-C50C-407E-A947-70E740481C1C}">
                <a14:useLocalDpi xmlns:a14="http://schemas.microsoft.com/office/drawing/2010/main" val="0"/>
              </a:ext>
            </a:extLst>
          </a:blip>
          <a:srcRect/>
          <a:stretch>
            <a:fillRect/>
          </a:stretch>
        </p:blipFill>
        <p:spPr bwMode="auto">
          <a:xfrm>
            <a:off x="-126123" y="2204865"/>
            <a:ext cx="11846636" cy="480518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ctrTitle"/>
          </p:nvPr>
        </p:nvSpPr>
        <p:spPr>
          <a:xfrm>
            <a:off x="1729859" y="1421282"/>
            <a:ext cx="8134672" cy="1820391"/>
          </a:xfrm>
        </p:spPr>
        <p:txBody>
          <a:bodyPr>
            <a:normAutofit/>
          </a:bodyPr>
          <a:lstStyle/>
          <a:p>
            <a:r>
              <a:rPr lang="en-US" b="1" dirty="0">
                <a:ln w="0"/>
                <a:solidFill>
                  <a:srgbClr val="01425E"/>
                </a:solidFill>
                <a:effectLst>
                  <a:outerShdw blurRad="38100" dist="25400" dir="5400000" algn="ctr" rotWithShape="0">
                    <a:srgbClr val="6E747A">
                      <a:alpha val="43000"/>
                    </a:srgbClr>
                  </a:outerShdw>
                </a:effectLst>
              </a:rPr>
              <a:t>Data Exploration and Preparation</a:t>
            </a:r>
          </a:p>
        </p:txBody>
      </p:sp>
      <p:pic>
        <p:nvPicPr>
          <p:cNvPr id="7170" name="Picture 2" descr="C:\Users\Kareem desouky\Desktop\Data exploration pics\images.png"/>
          <p:cNvPicPr>
            <a:picLocks noChangeAspect="1" noChangeArrowheads="1"/>
          </p:cNvPicPr>
          <p:nvPr/>
        </p:nvPicPr>
        <p:blipFill>
          <a:blip r:embed="rId5"/>
          <a:srcRect/>
          <a:stretch>
            <a:fillRect/>
          </a:stretch>
        </p:blipFill>
        <p:spPr bwMode="auto">
          <a:xfrm>
            <a:off x="471487" y="390515"/>
            <a:ext cx="2105025" cy="1419225"/>
          </a:xfrm>
          <a:prstGeom prst="rect">
            <a:avLst/>
          </a:prstGeom>
          <a:noFill/>
        </p:spPr>
      </p:pic>
      <p:pic>
        <p:nvPicPr>
          <p:cNvPr id="7171" name="Picture 3" descr="C:\Users\Kareem desouky\Desktop\Data exploration pics\index.jpg"/>
          <p:cNvPicPr>
            <a:picLocks noChangeAspect="1" noChangeArrowheads="1"/>
          </p:cNvPicPr>
          <p:nvPr/>
        </p:nvPicPr>
        <p:blipFill>
          <a:blip r:embed="rId6"/>
          <a:srcRect/>
          <a:stretch>
            <a:fillRect/>
          </a:stretch>
        </p:blipFill>
        <p:spPr bwMode="auto">
          <a:xfrm>
            <a:off x="9909164" y="172481"/>
            <a:ext cx="1811349" cy="1811349"/>
          </a:xfrm>
          <a:prstGeom prst="rect">
            <a:avLst/>
          </a:prstGeom>
          <a:noFill/>
        </p:spPr>
      </p:pic>
      <p:sp>
        <p:nvSpPr>
          <p:cNvPr id="7" name="TextBox 6">
            <a:extLst>
              <a:ext uri="{FF2B5EF4-FFF2-40B4-BE49-F238E27FC236}">
                <a16:creationId xmlns:a16="http://schemas.microsoft.com/office/drawing/2014/main" id="{1F7497A8-9DB0-481B-A3EC-1C6BA021D7E6}"/>
              </a:ext>
            </a:extLst>
          </p:cNvPr>
          <p:cNvSpPr txBox="1"/>
          <p:nvPr/>
        </p:nvSpPr>
        <p:spPr>
          <a:xfrm>
            <a:off x="2576512" y="3381140"/>
            <a:ext cx="6156960" cy="461665"/>
          </a:xfrm>
          <a:prstGeom prst="rect">
            <a:avLst/>
          </a:prstGeom>
          <a:noFill/>
        </p:spPr>
        <p:txBody>
          <a:bodyPr wrap="square">
            <a:spAutoFit/>
          </a:bodyPr>
          <a:lstStyle/>
          <a:p>
            <a:pPr algn="ctr"/>
            <a:r>
              <a:rPr lang="en-US" sz="2400" b="1" dirty="0">
                <a:ln w="0"/>
                <a:solidFill>
                  <a:srgbClr val="C00000"/>
                </a:solidFill>
                <a:effectLst>
                  <a:outerShdw blurRad="38100" dist="25400" dir="5400000" algn="ctr" rotWithShape="0">
                    <a:srgbClr val="6E747A">
                      <a:alpha val="43000"/>
                    </a:srgbClr>
                  </a:outerShdw>
                </a:effectLst>
              </a:rPr>
              <a:t>Session1</a:t>
            </a:r>
          </a:p>
        </p:txBody>
      </p:sp>
      <p:sp>
        <p:nvSpPr>
          <p:cNvPr id="8" name="TextBox 7">
            <a:extLst>
              <a:ext uri="{FF2B5EF4-FFF2-40B4-BE49-F238E27FC236}">
                <a16:creationId xmlns:a16="http://schemas.microsoft.com/office/drawing/2014/main" id="{835D24B5-8F81-4B80-AD09-53FA9AB926B3}"/>
              </a:ext>
            </a:extLst>
          </p:cNvPr>
          <p:cNvSpPr txBox="1"/>
          <p:nvPr/>
        </p:nvSpPr>
        <p:spPr>
          <a:xfrm>
            <a:off x="2576512" y="4607459"/>
            <a:ext cx="6227064" cy="523220"/>
          </a:xfrm>
          <a:prstGeom prst="rect">
            <a:avLst/>
          </a:prstGeom>
          <a:noFill/>
        </p:spPr>
        <p:txBody>
          <a:bodyPr wrap="square">
            <a:spAutoFit/>
          </a:bodyPr>
          <a:lstStyle/>
          <a:p>
            <a:pPr algn="ctr"/>
            <a:r>
              <a:rPr lang="en-US" sz="2800" b="1" dirty="0">
                <a:ln w="0"/>
                <a:solidFill>
                  <a:srgbClr val="C00000"/>
                </a:solidFill>
                <a:effectLst>
                  <a:outerShdw blurRad="38100" dist="25400" dir="5400000" algn="ctr" rotWithShape="0">
                    <a:srgbClr val="6E747A">
                      <a:alpha val="43000"/>
                    </a:srgbClr>
                  </a:outerShdw>
                </a:effectLst>
              </a:rPr>
              <a:t>Prepared by: Eman Raslan</a:t>
            </a:r>
          </a:p>
        </p:txBody>
      </p:sp>
      <p:sp>
        <p:nvSpPr>
          <p:cNvPr id="14" name="TextBox 13">
            <a:extLst>
              <a:ext uri="{FF2B5EF4-FFF2-40B4-BE49-F238E27FC236}">
                <a16:creationId xmlns:a16="http://schemas.microsoft.com/office/drawing/2014/main" id="{1671A461-A55F-4FCE-9104-1747FE701A8B}"/>
              </a:ext>
            </a:extLst>
          </p:cNvPr>
          <p:cNvSpPr txBox="1"/>
          <p:nvPr/>
        </p:nvSpPr>
        <p:spPr>
          <a:xfrm>
            <a:off x="9814506" y="2576134"/>
            <a:ext cx="1147869" cy="369332"/>
          </a:xfrm>
          <a:prstGeom prst="rect">
            <a:avLst/>
          </a:prstGeom>
          <a:noFill/>
        </p:spPr>
        <p:txBody>
          <a:bodyPr wrap="square">
            <a:spAutoFit/>
          </a:bodyPr>
          <a:lstStyle/>
          <a:p>
            <a:endParaRPr lang="en-US" sz="1800" dirty="0">
              <a:solidFill>
                <a:srgbClr val="000000"/>
              </a:solidFill>
            </a:endParaRPr>
          </a:p>
        </p:txBody>
      </p:sp>
      <p:pic>
        <p:nvPicPr>
          <p:cNvPr id="11" name="Picture 2" descr="Index of /wp-content/uploads/sites/2/2020/03/">
            <a:hlinkClick r:id="rId7"/>
            <a:extLst>
              <a:ext uri="{FF2B5EF4-FFF2-40B4-BE49-F238E27FC236}">
                <a16:creationId xmlns:a16="http://schemas.microsoft.com/office/drawing/2014/main" id="{FD0F700A-1F92-41C4-BF1C-88DBD55D3185}"/>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828236" y="4607262"/>
            <a:ext cx="575803" cy="43698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791410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6563" y="577851"/>
            <a:ext cx="10717237" cy="1143000"/>
          </a:xfrm>
        </p:spPr>
        <p:txBody>
          <a:bodyPr>
            <a:normAutofit fontScale="90000"/>
          </a:bodyPr>
          <a:lstStyle/>
          <a:p>
            <a:r>
              <a:rPr lang="en-US" b="1" dirty="0">
                <a:ln w="0"/>
                <a:solidFill>
                  <a:srgbClr val="C00000"/>
                </a:solidFill>
                <a:effectLst>
                  <a:outerShdw blurRad="38100" dist="25400" dir="5400000" algn="ctr" rotWithShape="0">
                    <a:srgbClr val="6E747A">
                      <a:alpha val="43000"/>
                    </a:srgbClr>
                  </a:outerShdw>
                </a:effectLst>
              </a:rPr>
              <a:t>Before trying anything, you should know your data!</a:t>
            </a:r>
            <a:endParaRPr lang="en-US" b="1" dirty="0">
              <a:solidFill>
                <a:srgbClr val="C00000"/>
              </a:solidFill>
            </a:endParaRPr>
          </a:p>
        </p:txBody>
      </p:sp>
      <p:sp>
        <p:nvSpPr>
          <p:cNvPr id="3" name="Content Placeholder 2"/>
          <p:cNvSpPr>
            <a:spLocks noGrp="1"/>
          </p:cNvSpPr>
          <p:nvPr>
            <p:ph idx="1"/>
          </p:nvPr>
        </p:nvSpPr>
        <p:spPr/>
        <p:txBody>
          <a:bodyPr/>
          <a:lstStyle/>
          <a:p>
            <a:pPr marL="0" indent="0" algn="ctr">
              <a:buNone/>
            </a:pPr>
            <a:endParaRPr lang="en-US" dirty="0"/>
          </a:p>
          <a:p>
            <a:pPr marL="0" indent="0" algn="ctr">
              <a:buNone/>
            </a:pPr>
            <a:endParaRPr lang="en-US" dirty="0"/>
          </a:p>
        </p:txBody>
      </p:sp>
      <p:pic>
        <p:nvPicPr>
          <p:cNvPr id="4" name="Picture 3"/>
          <p:cNvPicPr>
            <a:picLocks noChangeAspect="1"/>
          </p:cNvPicPr>
          <p:nvPr/>
        </p:nvPicPr>
        <p:blipFill>
          <a:blip r:embed="rId2">
            <a:duotone>
              <a:schemeClr val="accent1">
                <a:shade val="45000"/>
                <a:satMod val="135000"/>
              </a:schemeClr>
              <a:prstClr val="white"/>
            </a:duotone>
          </a:blip>
          <a:stretch>
            <a:fillRect/>
          </a:stretch>
        </p:blipFill>
        <p:spPr>
          <a:xfrm>
            <a:off x="2557875" y="1720851"/>
            <a:ext cx="7076251" cy="4405313"/>
          </a:xfrm>
          <a:prstGeom prst="rect">
            <a:avLst/>
          </a:prstGeom>
        </p:spPr>
      </p:pic>
    </p:spTree>
    <p:extLst>
      <p:ext uri="{BB962C8B-B14F-4D97-AF65-F5344CB8AC3E}">
        <p14:creationId xmlns:p14="http://schemas.microsoft.com/office/powerpoint/2010/main" val="32784500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273169-A2BF-468A-80BF-DBD8E69D87D5}"/>
              </a:ext>
            </a:extLst>
          </p:cNvPr>
          <p:cNvSpPr>
            <a:spLocks noGrp="1"/>
          </p:cNvSpPr>
          <p:nvPr>
            <p:ph type="title"/>
          </p:nvPr>
        </p:nvSpPr>
        <p:spPr/>
        <p:txBody>
          <a:bodyPr/>
          <a:lstStyle/>
          <a:p>
            <a:r>
              <a:rPr lang="en-US" sz="4000" b="1" i="0" u="none" strike="noStrike" dirty="0">
                <a:solidFill>
                  <a:schemeClr val="accent1">
                    <a:lumMod val="50000"/>
                  </a:schemeClr>
                </a:solidFill>
                <a:effectLst/>
                <a:latin typeface="Barlow Condensed"/>
              </a:rPr>
              <a:t>Data</a:t>
            </a:r>
            <a:endParaRPr lang="en-US" dirty="0">
              <a:solidFill>
                <a:schemeClr val="accent1">
                  <a:lumMod val="50000"/>
                </a:schemeClr>
              </a:solidFill>
            </a:endParaRPr>
          </a:p>
        </p:txBody>
      </p:sp>
      <p:sp>
        <p:nvSpPr>
          <p:cNvPr id="3" name="Content Placeholder 2">
            <a:extLst>
              <a:ext uri="{FF2B5EF4-FFF2-40B4-BE49-F238E27FC236}">
                <a16:creationId xmlns:a16="http://schemas.microsoft.com/office/drawing/2014/main" id="{0699B63E-9983-43DE-BA0B-EC215986FFFD}"/>
              </a:ext>
            </a:extLst>
          </p:cNvPr>
          <p:cNvSpPr>
            <a:spLocks noGrp="1"/>
          </p:cNvSpPr>
          <p:nvPr>
            <p:ph idx="1"/>
          </p:nvPr>
        </p:nvSpPr>
        <p:spPr/>
        <p:txBody>
          <a:bodyPr/>
          <a:lstStyle/>
          <a:p>
            <a:pPr algn="l" fontAlgn="base"/>
            <a:r>
              <a:rPr lang="en-US" b="0" i="0" dirty="0">
                <a:solidFill>
                  <a:schemeClr val="accent1">
                    <a:lumMod val="50000"/>
                  </a:schemeClr>
                </a:solidFill>
                <a:effectLst/>
                <a:latin typeface="Barlow"/>
              </a:rPr>
              <a:t>The lifeblood of machine learning is data. </a:t>
            </a:r>
          </a:p>
          <a:p>
            <a:pPr algn="l" fontAlgn="base"/>
            <a:r>
              <a:rPr lang="en-US" b="0" i="0" dirty="0">
                <a:solidFill>
                  <a:schemeClr val="accent1">
                    <a:lumMod val="50000"/>
                  </a:schemeClr>
                </a:solidFill>
                <a:effectLst/>
                <a:latin typeface="Barlow"/>
              </a:rPr>
              <a:t>Without data, we have nothing to train our machines with. </a:t>
            </a:r>
          </a:p>
          <a:p>
            <a:endParaRPr lang="en-US" dirty="0"/>
          </a:p>
        </p:txBody>
      </p:sp>
      <p:sp>
        <p:nvSpPr>
          <p:cNvPr id="8" name="TextBox 7">
            <a:extLst>
              <a:ext uri="{FF2B5EF4-FFF2-40B4-BE49-F238E27FC236}">
                <a16:creationId xmlns:a16="http://schemas.microsoft.com/office/drawing/2014/main" id="{78FE1A25-F26B-4E6C-8015-E607B7E72CD5}"/>
              </a:ext>
            </a:extLst>
          </p:cNvPr>
          <p:cNvSpPr txBox="1"/>
          <p:nvPr/>
        </p:nvSpPr>
        <p:spPr>
          <a:xfrm>
            <a:off x="3503885" y="2905780"/>
            <a:ext cx="6093372" cy="523220"/>
          </a:xfrm>
          <a:prstGeom prst="rect">
            <a:avLst/>
          </a:prstGeom>
          <a:noFill/>
        </p:spPr>
        <p:txBody>
          <a:bodyPr wrap="square">
            <a:spAutoFit/>
          </a:bodyPr>
          <a:lstStyle/>
          <a:p>
            <a:pPr algn="l"/>
            <a:r>
              <a:rPr lang="en-US" sz="2800" b="1" i="0" dirty="0">
                <a:ln w="0"/>
                <a:solidFill>
                  <a:srgbClr val="C00000"/>
                </a:solidFill>
                <a:effectLst>
                  <a:reflection blurRad="6350" stA="53000" endA="300" endPos="35500" dir="5400000" sy="-90000" algn="bl" rotWithShape="0"/>
                </a:effectLst>
                <a:latin typeface="sohne"/>
              </a:rPr>
              <a:t>“It’s All About The Data!”</a:t>
            </a:r>
          </a:p>
        </p:txBody>
      </p:sp>
      <p:pic>
        <p:nvPicPr>
          <p:cNvPr id="9" name="Picture 8">
            <a:extLst>
              <a:ext uri="{FF2B5EF4-FFF2-40B4-BE49-F238E27FC236}">
                <a16:creationId xmlns:a16="http://schemas.microsoft.com/office/drawing/2014/main" id="{74C63A0B-4228-4194-A5DF-D56DE72B0B89}"/>
              </a:ext>
            </a:extLst>
          </p:cNvPr>
          <p:cNvPicPr>
            <a:picLocks noChangeAspect="1"/>
          </p:cNvPicPr>
          <p:nvPr/>
        </p:nvPicPr>
        <p:blipFill>
          <a:blip r:embed="rId2"/>
          <a:stretch>
            <a:fillRect/>
          </a:stretch>
        </p:blipFill>
        <p:spPr>
          <a:xfrm>
            <a:off x="8134350" y="2686050"/>
            <a:ext cx="3219450" cy="4171950"/>
          </a:xfrm>
          <a:prstGeom prst="rect">
            <a:avLst/>
          </a:prstGeom>
        </p:spPr>
      </p:pic>
      <p:pic>
        <p:nvPicPr>
          <p:cNvPr id="13" name="Picture 12">
            <a:extLst>
              <a:ext uri="{FF2B5EF4-FFF2-40B4-BE49-F238E27FC236}">
                <a16:creationId xmlns:a16="http://schemas.microsoft.com/office/drawing/2014/main" id="{7C09F2AB-255A-419C-A97A-4C34DBF6DDC7}"/>
              </a:ext>
            </a:extLst>
          </p:cNvPr>
          <p:cNvPicPr>
            <a:picLocks noChangeAspect="1"/>
          </p:cNvPicPr>
          <p:nvPr/>
        </p:nvPicPr>
        <p:blipFill>
          <a:blip r:embed="rId3"/>
          <a:stretch>
            <a:fillRect/>
          </a:stretch>
        </p:blipFill>
        <p:spPr>
          <a:xfrm>
            <a:off x="665435" y="3563937"/>
            <a:ext cx="5676900" cy="1724025"/>
          </a:xfrm>
          <a:prstGeom prst="rect">
            <a:avLst/>
          </a:prstGeom>
        </p:spPr>
      </p:pic>
      <p:pic>
        <p:nvPicPr>
          <p:cNvPr id="15" name="Picture 14">
            <a:extLst>
              <a:ext uri="{FF2B5EF4-FFF2-40B4-BE49-F238E27FC236}">
                <a16:creationId xmlns:a16="http://schemas.microsoft.com/office/drawing/2014/main" id="{E56D71CB-1843-4656-99C3-DDC2EFDF43E2}"/>
              </a:ext>
            </a:extLst>
          </p:cNvPr>
          <p:cNvPicPr>
            <a:picLocks noChangeAspect="1"/>
          </p:cNvPicPr>
          <p:nvPr/>
        </p:nvPicPr>
        <p:blipFill>
          <a:blip r:embed="rId4"/>
          <a:stretch>
            <a:fillRect/>
          </a:stretch>
        </p:blipFill>
        <p:spPr>
          <a:xfrm>
            <a:off x="2671762" y="5352118"/>
            <a:ext cx="5019675" cy="1905000"/>
          </a:xfrm>
          <a:prstGeom prst="rect">
            <a:avLst/>
          </a:prstGeom>
        </p:spPr>
      </p:pic>
      <p:sp>
        <p:nvSpPr>
          <p:cNvPr id="17" name="TextBox 16">
            <a:extLst>
              <a:ext uri="{FF2B5EF4-FFF2-40B4-BE49-F238E27FC236}">
                <a16:creationId xmlns:a16="http://schemas.microsoft.com/office/drawing/2014/main" id="{E32E85BA-6774-462B-926E-96E6558FEB37}"/>
              </a:ext>
            </a:extLst>
          </p:cNvPr>
          <p:cNvSpPr txBox="1"/>
          <p:nvPr/>
        </p:nvSpPr>
        <p:spPr>
          <a:xfrm rot="1842707">
            <a:off x="8219809" y="1570653"/>
            <a:ext cx="6093372" cy="523220"/>
          </a:xfrm>
          <a:prstGeom prst="rect">
            <a:avLst/>
          </a:prstGeom>
          <a:noFill/>
        </p:spPr>
        <p:txBody>
          <a:bodyPr wrap="square">
            <a:spAutoFit/>
          </a:bodyPr>
          <a:lstStyle/>
          <a:p>
            <a:pPr algn="l"/>
            <a:r>
              <a:rPr lang="en-US" sz="2800" b="1" i="0" dirty="0">
                <a:ln w="0"/>
                <a:solidFill>
                  <a:srgbClr val="C00000"/>
                </a:solidFill>
                <a:effectLst>
                  <a:reflection blurRad="6350" stA="53000" endA="300" endPos="35500" dir="5400000" sy="-90000" algn="bl" rotWithShape="0"/>
                </a:effectLst>
                <a:latin typeface="sohne"/>
              </a:rPr>
              <a:t>Garbage </a:t>
            </a:r>
            <a:r>
              <a:rPr lang="en-US" sz="2800" b="1" dirty="0">
                <a:ln w="0"/>
                <a:solidFill>
                  <a:srgbClr val="C00000"/>
                </a:solidFill>
                <a:effectLst>
                  <a:reflection blurRad="6350" stA="53000" endA="300" endPos="35500" dir="5400000" sy="-90000" algn="bl" rotWithShape="0"/>
                </a:effectLst>
                <a:latin typeface="sohne"/>
              </a:rPr>
              <a:t>In</a:t>
            </a:r>
            <a:r>
              <a:rPr lang="en-US" sz="2800" b="1" i="0" dirty="0">
                <a:ln w="0"/>
                <a:solidFill>
                  <a:srgbClr val="C00000"/>
                </a:solidFill>
                <a:effectLst>
                  <a:reflection blurRad="6350" stA="53000" endA="300" endPos="35500" dir="5400000" sy="-90000" algn="bl" rotWithShape="0"/>
                </a:effectLst>
                <a:latin typeface="sohne"/>
              </a:rPr>
              <a:t>, Garbage Out</a:t>
            </a:r>
          </a:p>
        </p:txBody>
      </p:sp>
    </p:spTree>
    <p:extLst>
      <p:ext uri="{BB962C8B-B14F-4D97-AF65-F5344CB8AC3E}">
        <p14:creationId xmlns:p14="http://schemas.microsoft.com/office/powerpoint/2010/main" val="10855636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C97B46-4E98-4E19-8524-34A1EE59DA6E}"/>
              </a:ext>
            </a:extLst>
          </p:cNvPr>
          <p:cNvSpPr>
            <a:spLocks noGrp="1"/>
          </p:cNvSpPr>
          <p:nvPr>
            <p:ph type="title"/>
          </p:nvPr>
        </p:nvSpPr>
        <p:spPr/>
        <p:txBody>
          <a:bodyPr/>
          <a:lstStyle/>
          <a:p>
            <a:r>
              <a:rPr lang="en-US" sz="4400" b="1" dirty="0">
                <a:solidFill>
                  <a:schemeClr val="accent1">
                    <a:lumMod val="50000"/>
                  </a:schemeClr>
                </a:solidFill>
                <a:latin typeface="Barlow Condensed"/>
              </a:rPr>
              <a:t>Variable</a:t>
            </a:r>
            <a:endParaRPr lang="en-US" dirty="0"/>
          </a:p>
        </p:txBody>
      </p:sp>
      <p:sp>
        <p:nvSpPr>
          <p:cNvPr id="3" name="Content Placeholder 2">
            <a:extLst>
              <a:ext uri="{FF2B5EF4-FFF2-40B4-BE49-F238E27FC236}">
                <a16:creationId xmlns:a16="http://schemas.microsoft.com/office/drawing/2014/main" id="{1E8C16B2-57D1-431B-B275-1E748AF227BF}"/>
              </a:ext>
            </a:extLst>
          </p:cNvPr>
          <p:cNvSpPr>
            <a:spLocks noGrp="1"/>
          </p:cNvSpPr>
          <p:nvPr>
            <p:ph idx="1"/>
          </p:nvPr>
        </p:nvSpPr>
        <p:spPr/>
        <p:txBody>
          <a:bodyPr/>
          <a:lstStyle/>
          <a:p>
            <a:pPr algn="just"/>
            <a:r>
              <a:rPr lang="en-US" b="0" i="0" dirty="0">
                <a:solidFill>
                  <a:schemeClr val="accent1">
                    <a:lumMod val="50000"/>
                  </a:schemeClr>
                </a:solidFill>
                <a:effectLst/>
                <a:latin typeface="Libre Franklin"/>
              </a:rPr>
              <a:t>A variable is any characteristics, number, or quantity that can be measured or counted. </a:t>
            </a:r>
          </a:p>
          <a:p>
            <a:pPr algn="just"/>
            <a:r>
              <a:rPr lang="en-US" b="0" i="0" dirty="0">
                <a:solidFill>
                  <a:schemeClr val="accent1">
                    <a:lumMod val="50000"/>
                  </a:schemeClr>
                </a:solidFill>
                <a:effectLst/>
                <a:latin typeface="Libre Franklin"/>
              </a:rPr>
              <a:t>Age, sex, business income and expenses, country of birth, capital expenditure, class grades, eye color and vehicle type are examples of variables. </a:t>
            </a:r>
            <a:endParaRPr lang="en-US" dirty="0">
              <a:solidFill>
                <a:schemeClr val="accent1">
                  <a:lumMod val="50000"/>
                </a:schemeClr>
              </a:solidFill>
            </a:endParaRPr>
          </a:p>
        </p:txBody>
      </p:sp>
    </p:spTree>
    <p:extLst>
      <p:ext uri="{BB962C8B-B14F-4D97-AF65-F5344CB8AC3E}">
        <p14:creationId xmlns:p14="http://schemas.microsoft.com/office/powerpoint/2010/main" val="704218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A15BE7-A240-482C-9B91-E24B17B0B039}"/>
              </a:ext>
            </a:extLst>
          </p:cNvPr>
          <p:cNvSpPr>
            <a:spLocks noGrp="1"/>
          </p:cNvSpPr>
          <p:nvPr>
            <p:ph type="title"/>
          </p:nvPr>
        </p:nvSpPr>
        <p:spPr/>
        <p:txBody>
          <a:bodyPr/>
          <a:lstStyle/>
          <a:p>
            <a:r>
              <a:rPr lang="en-US" sz="4000" b="1" dirty="0">
                <a:solidFill>
                  <a:schemeClr val="accent1">
                    <a:lumMod val="50000"/>
                  </a:schemeClr>
                </a:solidFill>
                <a:latin typeface="Barlow Condensed"/>
              </a:rPr>
              <a:t>Independent and Dependent variable</a:t>
            </a:r>
          </a:p>
        </p:txBody>
      </p:sp>
      <p:sp>
        <p:nvSpPr>
          <p:cNvPr id="3" name="Content Placeholder 2">
            <a:extLst>
              <a:ext uri="{FF2B5EF4-FFF2-40B4-BE49-F238E27FC236}">
                <a16:creationId xmlns:a16="http://schemas.microsoft.com/office/drawing/2014/main" id="{698B593B-8C44-4888-99AD-EB97D1FE66A0}"/>
              </a:ext>
            </a:extLst>
          </p:cNvPr>
          <p:cNvSpPr>
            <a:spLocks noGrp="1"/>
          </p:cNvSpPr>
          <p:nvPr>
            <p:ph idx="1"/>
          </p:nvPr>
        </p:nvSpPr>
        <p:spPr/>
        <p:txBody>
          <a:bodyPr/>
          <a:lstStyle/>
          <a:p>
            <a:pPr algn="l">
              <a:buFont typeface="Arial" panose="020B0604020202020204" pitchFamily="34" charset="0"/>
              <a:buChar char="•"/>
            </a:pPr>
            <a:r>
              <a:rPr lang="en-US" b="0" i="0" dirty="0">
                <a:solidFill>
                  <a:srgbClr val="0D405F"/>
                </a:solidFill>
                <a:effectLst/>
                <a:latin typeface="Noto Sans"/>
              </a:rPr>
              <a:t>The </a:t>
            </a:r>
            <a:r>
              <a:rPr lang="en-US" b="1" i="0" dirty="0">
                <a:solidFill>
                  <a:srgbClr val="C00000"/>
                </a:solidFill>
                <a:effectLst/>
                <a:latin typeface="Noto Sans"/>
              </a:rPr>
              <a:t>independent</a:t>
            </a:r>
            <a:r>
              <a:rPr lang="en-US" b="1" i="0" dirty="0">
                <a:solidFill>
                  <a:srgbClr val="0D405F"/>
                </a:solidFill>
                <a:effectLst/>
                <a:latin typeface="Noto Sans"/>
              </a:rPr>
              <a:t> variable (feature)</a:t>
            </a:r>
            <a:r>
              <a:rPr lang="en-US" b="0" i="0" dirty="0">
                <a:solidFill>
                  <a:srgbClr val="0D405F"/>
                </a:solidFill>
                <a:effectLst/>
                <a:latin typeface="Noto Sans"/>
              </a:rPr>
              <a:t> is the </a:t>
            </a:r>
            <a:r>
              <a:rPr lang="en-US" b="1" i="0" dirty="0">
                <a:solidFill>
                  <a:srgbClr val="C00000"/>
                </a:solidFill>
                <a:effectLst/>
                <a:latin typeface="Noto Sans"/>
              </a:rPr>
              <a:t>cause</a:t>
            </a:r>
            <a:r>
              <a:rPr lang="en-US" b="0" i="0" dirty="0">
                <a:solidFill>
                  <a:srgbClr val="0D405F"/>
                </a:solidFill>
                <a:effectLst/>
                <a:latin typeface="Noto Sans"/>
              </a:rPr>
              <a:t>. Its value is </a:t>
            </a:r>
            <a:r>
              <a:rPr lang="en-US" b="0" i="1" dirty="0">
                <a:solidFill>
                  <a:srgbClr val="0D405F"/>
                </a:solidFill>
                <a:effectLst/>
                <a:latin typeface="Noto Sans"/>
              </a:rPr>
              <a:t>independent</a:t>
            </a:r>
            <a:r>
              <a:rPr lang="en-US" b="0" i="0" dirty="0">
                <a:solidFill>
                  <a:srgbClr val="0D405F"/>
                </a:solidFill>
                <a:effectLst/>
                <a:latin typeface="Noto Sans"/>
              </a:rPr>
              <a:t> of other variables in your study.</a:t>
            </a:r>
          </a:p>
          <a:p>
            <a:pPr algn="l">
              <a:buFont typeface="Arial" panose="020B0604020202020204" pitchFamily="34" charset="0"/>
              <a:buChar char="•"/>
            </a:pPr>
            <a:r>
              <a:rPr lang="en-US" b="0" i="0" dirty="0">
                <a:solidFill>
                  <a:srgbClr val="0D405F"/>
                </a:solidFill>
                <a:effectLst/>
                <a:latin typeface="Noto Sans"/>
              </a:rPr>
              <a:t>The </a:t>
            </a:r>
            <a:r>
              <a:rPr lang="en-US" b="1" i="0" dirty="0">
                <a:solidFill>
                  <a:srgbClr val="C00000"/>
                </a:solidFill>
                <a:effectLst/>
                <a:latin typeface="Noto Sans"/>
              </a:rPr>
              <a:t>dependent</a:t>
            </a:r>
            <a:r>
              <a:rPr lang="en-US" b="1" i="0" dirty="0">
                <a:solidFill>
                  <a:srgbClr val="0D405F"/>
                </a:solidFill>
                <a:effectLst/>
                <a:latin typeface="Noto Sans"/>
              </a:rPr>
              <a:t> variable (target)</a:t>
            </a:r>
            <a:r>
              <a:rPr lang="en-US" b="0" i="0" dirty="0">
                <a:solidFill>
                  <a:srgbClr val="0D405F"/>
                </a:solidFill>
                <a:effectLst/>
                <a:latin typeface="Noto Sans"/>
              </a:rPr>
              <a:t> is the </a:t>
            </a:r>
            <a:r>
              <a:rPr lang="en-US" b="1" i="0" dirty="0">
                <a:solidFill>
                  <a:srgbClr val="C00000"/>
                </a:solidFill>
                <a:effectLst/>
                <a:latin typeface="Noto Sans"/>
              </a:rPr>
              <a:t>effect</a:t>
            </a:r>
            <a:r>
              <a:rPr lang="en-US" b="0" i="0" dirty="0">
                <a:solidFill>
                  <a:srgbClr val="0D405F"/>
                </a:solidFill>
                <a:effectLst/>
                <a:latin typeface="Noto Sans"/>
              </a:rPr>
              <a:t>. Its value </a:t>
            </a:r>
            <a:r>
              <a:rPr lang="en-US" b="0" i="1" dirty="0">
                <a:solidFill>
                  <a:srgbClr val="0D405F"/>
                </a:solidFill>
                <a:effectLst/>
                <a:latin typeface="Noto Sans"/>
              </a:rPr>
              <a:t>depends</a:t>
            </a:r>
            <a:r>
              <a:rPr lang="en-US" b="0" i="0" dirty="0">
                <a:solidFill>
                  <a:srgbClr val="0D405F"/>
                </a:solidFill>
                <a:effectLst/>
                <a:latin typeface="Noto Sans"/>
              </a:rPr>
              <a:t> on changes in the independent variable.</a:t>
            </a:r>
          </a:p>
          <a:p>
            <a:endParaRPr lang="en-US" dirty="0"/>
          </a:p>
        </p:txBody>
      </p:sp>
    </p:spTree>
    <p:extLst>
      <p:ext uri="{BB962C8B-B14F-4D97-AF65-F5344CB8AC3E}">
        <p14:creationId xmlns:p14="http://schemas.microsoft.com/office/powerpoint/2010/main" val="12972918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337FFBD-FFF5-4EF0-A1B0-39E60DECE565}"/>
              </a:ext>
            </a:extLst>
          </p:cNvPr>
          <p:cNvPicPr>
            <a:picLocks noChangeAspect="1"/>
          </p:cNvPicPr>
          <p:nvPr/>
        </p:nvPicPr>
        <p:blipFill rotWithShape="1">
          <a:blip r:embed="rId2"/>
          <a:srcRect l="1035" t="21136" r="14267" b="52875"/>
          <a:stretch/>
        </p:blipFill>
        <p:spPr>
          <a:xfrm>
            <a:off x="932793" y="1487477"/>
            <a:ext cx="10326414" cy="1781503"/>
          </a:xfrm>
          <a:prstGeom prst="rect">
            <a:avLst/>
          </a:prstGeom>
        </p:spPr>
      </p:pic>
      <p:sp>
        <p:nvSpPr>
          <p:cNvPr id="2" name="Title 1">
            <a:extLst>
              <a:ext uri="{FF2B5EF4-FFF2-40B4-BE49-F238E27FC236}">
                <a16:creationId xmlns:a16="http://schemas.microsoft.com/office/drawing/2014/main" id="{13D94940-2FEF-44A0-B2CE-138CCB6F9B23}"/>
              </a:ext>
            </a:extLst>
          </p:cNvPr>
          <p:cNvSpPr>
            <a:spLocks noGrp="1"/>
          </p:cNvSpPr>
          <p:nvPr>
            <p:ph type="title"/>
          </p:nvPr>
        </p:nvSpPr>
        <p:spPr/>
        <p:txBody>
          <a:bodyPr/>
          <a:lstStyle/>
          <a:p>
            <a:r>
              <a:rPr lang="en-US" b="1" dirty="0">
                <a:solidFill>
                  <a:schemeClr val="accent1">
                    <a:lumMod val="50000"/>
                  </a:schemeClr>
                </a:solidFill>
                <a:latin typeface="Barlow Condensed"/>
              </a:rPr>
              <a:t>IRIS Dataset</a:t>
            </a:r>
          </a:p>
        </p:txBody>
      </p:sp>
      <p:pic>
        <p:nvPicPr>
          <p:cNvPr id="17410" name="Picture 2">
            <a:extLst>
              <a:ext uri="{FF2B5EF4-FFF2-40B4-BE49-F238E27FC236}">
                <a16:creationId xmlns:a16="http://schemas.microsoft.com/office/drawing/2014/main" id="{C7EBAD08-1D8D-4B44-B9D6-9D0EACEF767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897841"/>
            <a:ext cx="12192000" cy="38655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564233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1311FC-B4B2-4220-971B-5C41304AC891}"/>
              </a:ext>
            </a:extLst>
          </p:cNvPr>
          <p:cNvSpPr>
            <a:spLocks noGrp="1"/>
          </p:cNvSpPr>
          <p:nvPr>
            <p:ph type="title"/>
          </p:nvPr>
        </p:nvSpPr>
        <p:spPr/>
        <p:txBody>
          <a:bodyPr/>
          <a:lstStyle/>
          <a:p>
            <a:r>
              <a:rPr lang="en-US" sz="4000" b="1" dirty="0">
                <a:solidFill>
                  <a:schemeClr val="accent1">
                    <a:lumMod val="50000"/>
                  </a:schemeClr>
                </a:solidFill>
                <a:latin typeface="Barlow Condensed"/>
              </a:rPr>
              <a:t>Variable Data Types</a:t>
            </a:r>
          </a:p>
        </p:txBody>
      </p:sp>
      <p:pic>
        <p:nvPicPr>
          <p:cNvPr id="2050" name="Picture 2" descr="Can a discrete numeric variable be ordinal variable?? | Data Science and  Machine Learning | Kaggle">
            <a:extLst>
              <a:ext uri="{FF2B5EF4-FFF2-40B4-BE49-F238E27FC236}">
                <a16:creationId xmlns:a16="http://schemas.microsoft.com/office/drawing/2014/main" id="{DCC4F14E-91CD-4D9B-9BDD-3C8D4FEAFF4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25880" y="1690688"/>
            <a:ext cx="9806940" cy="4880610"/>
          </a:xfrm>
          <a:prstGeom prst="rect">
            <a:avLst/>
          </a:prstGeom>
          <a:noFill/>
          <a:extLst>
            <a:ext uri="{909E8E84-426E-40DD-AFC4-6F175D3DCCD1}">
              <a14:hiddenFill xmlns:a14="http://schemas.microsoft.com/office/drawing/2010/main">
                <a:solidFill>
                  <a:srgbClr val="FFFFFF"/>
                </a:solidFill>
              </a14:hiddenFill>
            </a:ext>
          </a:extLst>
        </p:spPr>
      </p:pic>
      <p:sp>
        <p:nvSpPr>
          <p:cNvPr id="5" name="Explosion: 14 Points 4">
            <a:extLst>
              <a:ext uri="{FF2B5EF4-FFF2-40B4-BE49-F238E27FC236}">
                <a16:creationId xmlns:a16="http://schemas.microsoft.com/office/drawing/2014/main" id="{728B874D-DECF-45EE-B2E4-FF16052723A0}"/>
              </a:ext>
            </a:extLst>
          </p:cNvPr>
          <p:cNvSpPr/>
          <p:nvPr/>
        </p:nvSpPr>
        <p:spPr>
          <a:xfrm>
            <a:off x="9395460" y="2575560"/>
            <a:ext cx="3223260" cy="1630363"/>
          </a:xfrm>
          <a:prstGeom prst="irregularSeal2">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US" sz="2000" b="1" dirty="0"/>
              <a:t>Qualitative </a:t>
            </a:r>
          </a:p>
        </p:txBody>
      </p:sp>
      <p:sp>
        <p:nvSpPr>
          <p:cNvPr id="8" name="Explosion: 14 Points 7">
            <a:extLst>
              <a:ext uri="{FF2B5EF4-FFF2-40B4-BE49-F238E27FC236}">
                <a16:creationId xmlns:a16="http://schemas.microsoft.com/office/drawing/2014/main" id="{24169ED3-D4FA-48D1-A9AE-B2008778E0E0}"/>
              </a:ext>
            </a:extLst>
          </p:cNvPr>
          <p:cNvSpPr/>
          <p:nvPr/>
        </p:nvSpPr>
        <p:spPr>
          <a:xfrm>
            <a:off x="266700" y="2575560"/>
            <a:ext cx="3528060" cy="1325563"/>
          </a:xfrm>
          <a:prstGeom prst="irregularSeal2">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en-US" sz="2000" b="1" dirty="0"/>
              <a:t>Quantitative </a:t>
            </a:r>
          </a:p>
        </p:txBody>
      </p:sp>
    </p:spTree>
    <p:extLst>
      <p:ext uri="{BB962C8B-B14F-4D97-AF65-F5344CB8AC3E}">
        <p14:creationId xmlns:p14="http://schemas.microsoft.com/office/powerpoint/2010/main" val="32138824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4284C7-50B7-47E5-85EA-A88105558F27}"/>
              </a:ext>
            </a:extLst>
          </p:cNvPr>
          <p:cNvSpPr>
            <a:spLocks noGrp="1"/>
          </p:cNvSpPr>
          <p:nvPr>
            <p:ph type="title"/>
          </p:nvPr>
        </p:nvSpPr>
        <p:spPr/>
        <p:txBody>
          <a:bodyPr/>
          <a:lstStyle/>
          <a:p>
            <a:r>
              <a:rPr lang="en-US" sz="4000" b="1" dirty="0">
                <a:solidFill>
                  <a:schemeClr val="accent1">
                    <a:lumMod val="50000"/>
                  </a:schemeClr>
                </a:solidFill>
                <a:latin typeface="Barlow Condensed"/>
              </a:rPr>
              <a:t>Data File Formats</a:t>
            </a:r>
          </a:p>
        </p:txBody>
      </p:sp>
      <p:graphicFrame>
        <p:nvGraphicFramePr>
          <p:cNvPr id="11" name="Content Placeholder 10">
            <a:extLst>
              <a:ext uri="{FF2B5EF4-FFF2-40B4-BE49-F238E27FC236}">
                <a16:creationId xmlns:a16="http://schemas.microsoft.com/office/drawing/2014/main" id="{823F662C-5D2B-4BC8-B636-2424B9738912}"/>
              </a:ext>
            </a:extLst>
          </p:cNvPr>
          <p:cNvGraphicFramePr>
            <a:graphicFrameLocks noGrp="1"/>
          </p:cNvGraphicFramePr>
          <p:nvPr>
            <p:ph idx="1"/>
            <p:extLst>
              <p:ext uri="{D42A27DB-BD31-4B8C-83A1-F6EECF244321}">
                <p14:modId xmlns:p14="http://schemas.microsoft.com/office/powerpoint/2010/main" val="1156288989"/>
              </p:ext>
            </p:extLst>
          </p:nvPr>
        </p:nvGraphicFramePr>
        <p:xfrm>
          <a:off x="286407" y="1584107"/>
          <a:ext cx="11247120" cy="5029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107066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C169E-0AEA-4EB3-844B-1F4E8F12593D}"/>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E3F7835-D23A-4B75-A603-9E5403CCA8EA}"/>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ACCE8C21-12BE-428A-9AF3-6B6744EFEBDE}"/>
              </a:ext>
            </a:extLst>
          </p:cNvPr>
          <p:cNvPicPr>
            <a:picLocks noChangeAspect="1"/>
          </p:cNvPicPr>
          <p:nvPr/>
        </p:nvPicPr>
        <p:blipFill>
          <a:blip r:embed="rId2"/>
          <a:stretch>
            <a:fillRect/>
          </a:stretch>
        </p:blipFill>
        <p:spPr>
          <a:xfrm>
            <a:off x="0" y="1673"/>
            <a:ext cx="12192000" cy="6854653"/>
          </a:xfrm>
          <a:prstGeom prst="rect">
            <a:avLst/>
          </a:prstGeom>
        </p:spPr>
      </p:pic>
      <p:sp>
        <p:nvSpPr>
          <p:cNvPr id="6" name="Title 1">
            <a:extLst>
              <a:ext uri="{FF2B5EF4-FFF2-40B4-BE49-F238E27FC236}">
                <a16:creationId xmlns:a16="http://schemas.microsoft.com/office/drawing/2014/main" id="{6AD29CC5-4786-4548-9BBB-44D72E951D1D}"/>
              </a:ext>
            </a:extLst>
          </p:cNvPr>
          <p:cNvSpPr txBox="1">
            <a:spLocks/>
          </p:cNvSpPr>
          <p:nvPr/>
        </p:nvSpPr>
        <p:spPr>
          <a:xfrm>
            <a:off x="3043403" y="2382253"/>
            <a:ext cx="6105194" cy="1511992"/>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6000" dirty="0">
                <a:solidFill>
                  <a:srgbClr val="FFFFFF"/>
                </a:solidFill>
              </a:rPr>
              <a:t>Discover CSV</a:t>
            </a:r>
          </a:p>
        </p:txBody>
      </p:sp>
    </p:spTree>
    <p:extLst>
      <p:ext uri="{BB962C8B-B14F-4D97-AF65-F5344CB8AC3E}">
        <p14:creationId xmlns:p14="http://schemas.microsoft.com/office/powerpoint/2010/main" val="8690817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298A37-A32D-49BE-A203-C4ED391CBF66}"/>
              </a:ext>
            </a:extLst>
          </p:cNvPr>
          <p:cNvSpPr>
            <a:spLocks noGrp="1"/>
          </p:cNvSpPr>
          <p:nvPr>
            <p:ph type="title"/>
          </p:nvPr>
        </p:nvSpPr>
        <p:spPr/>
        <p:txBody>
          <a:bodyPr/>
          <a:lstStyle/>
          <a:p>
            <a:r>
              <a:rPr lang="en-US" sz="4000" b="1" dirty="0">
                <a:solidFill>
                  <a:schemeClr val="accent1">
                    <a:lumMod val="50000"/>
                  </a:schemeClr>
                </a:solidFill>
                <a:latin typeface="Barlow Condensed"/>
              </a:rPr>
              <a:t>CSV </a:t>
            </a:r>
          </a:p>
        </p:txBody>
      </p:sp>
      <p:sp>
        <p:nvSpPr>
          <p:cNvPr id="3" name="Content Placeholder 2">
            <a:extLst>
              <a:ext uri="{FF2B5EF4-FFF2-40B4-BE49-F238E27FC236}">
                <a16:creationId xmlns:a16="http://schemas.microsoft.com/office/drawing/2014/main" id="{F1BDCEF1-F568-45B7-997F-DED681A7D0C3}"/>
              </a:ext>
            </a:extLst>
          </p:cNvPr>
          <p:cNvSpPr>
            <a:spLocks noGrp="1"/>
          </p:cNvSpPr>
          <p:nvPr>
            <p:ph idx="1"/>
          </p:nvPr>
        </p:nvSpPr>
        <p:spPr/>
        <p:txBody>
          <a:bodyPr>
            <a:normAutofit fontScale="62500" lnSpcReduction="20000"/>
          </a:bodyPr>
          <a:lstStyle/>
          <a:p>
            <a:pPr>
              <a:lnSpc>
                <a:spcPct val="120000"/>
              </a:lnSpc>
            </a:pPr>
            <a:r>
              <a:rPr lang="en-US" sz="2800" b="1" dirty="0">
                <a:solidFill>
                  <a:schemeClr val="tx1">
                    <a:lumMod val="85000"/>
                    <a:lumOff val="15000"/>
                  </a:schemeClr>
                </a:solidFill>
                <a:latin typeface="Times New Roman" panose="02020603050405020304" pitchFamily="18" charset="0"/>
                <a:cs typeface="Times New Roman" panose="02020603050405020304" pitchFamily="18" charset="0"/>
              </a:rPr>
              <a:t>CSV </a:t>
            </a:r>
            <a:r>
              <a:rPr lang="en-US" sz="2800" dirty="0">
                <a:latin typeface="Times New Roman" panose="02020603050405020304" pitchFamily="18" charset="0"/>
                <a:cs typeface="Times New Roman" panose="02020603050405020304" pitchFamily="18" charset="0"/>
              </a:rPr>
              <a:t>stands for “</a:t>
            </a:r>
            <a:r>
              <a:rPr lang="en-US" sz="2800" b="1" dirty="0">
                <a:solidFill>
                  <a:srgbClr val="C00000"/>
                </a:solidFill>
                <a:latin typeface="Times New Roman" panose="02020603050405020304" pitchFamily="18" charset="0"/>
                <a:cs typeface="Times New Roman" panose="02020603050405020304" pitchFamily="18" charset="0"/>
              </a:rPr>
              <a:t>C</a:t>
            </a:r>
            <a:r>
              <a:rPr lang="en-US" sz="2800" dirty="0">
                <a:latin typeface="Times New Roman" panose="02020603050405020304" pitchFamily="18" charset="0"/>
                <a:cs typeface="Times New Roman" panose="02020603050405020304" pitchFamily="18" charset="0"/>
              </a:rPr>
              <a:t>omma-</a:t>
            </a:r>
            <a:r>
              <a:rPr lang="en-US" sz="2800" b="1" dirty="0">
                <a:solidFill>
                  <a:srgbClr val="C00000"/>
                </a:solidFill>
                <a:latin typeface="Times New Roman" panose="02020603050405020304" pitchFamily="18" charset="0"/>
                <a:cs typeface="Times New Roman" panose="02020603050405020304" pitchFamily="18" charset="0"/>
              </a:rPr>
              <a:t>S</a:t>
            </a:r>
            <a:r>
              <a:rPr lang="en-US" sz="2800" dirty="0">
                <a:latin typeface="Times New Roman" panose="02020603050405020304" pitchFamily="18" charset="0"/>
                <a:cs typeface="Times New Roman" panose="02020603050405020304" pitchFamily="18" charset="0"/>
              </a:rPr>
              <a:t>eparated </a:t>
            </a:r>
            <a:r>
              <a:rPr lang="en-US" sz="2800" b="1" dirty="0">
                <a:solidFill>
                  <a:srgbClr val="C00000"/>
                </a:solidFill>
                <a:latin typeface="Times New Roman" panose="02020603050405020304" pitchFamily="18" charset="0"/>
                <a:cs typeface="Times New Roman" panose="02020603050405020304" pitchFamily="18" charset="0"/>
              </a:rPr>
              <a:t>V</a:t>
            </a:r>
            <a:r>
              <a:rPr lang="en-US" sz="2800" dirty="0">
                <a:latin typeface="Times New Roman" panose="02020603050405020304" pitchFamily="18" charset="0"/>
                <a:cs typeface="Times New Roman" panose="02020603050405020304" pitchFamily="18" charset="0"/>
              </a:rPr>
              <a:t>alues". </a:t>
            </a:r>
          </a:p>
          <a:p>
            <a:pPr>
              <a:lnSpc>
                <a:spcPct val="120000"/>
              </a:lnSpc>
            </a:pPr>
            <a:r>
              <a:rPr lang="en-US" b="1" i="0" dirty="0">
                <a:solidFill>
                  <a:srgbClr val="454545"/>
                </a:solidFill>
                <a:effectLst/>
                <a:latin typeface="Times New Roman" panose="02020603050405020304" pitchFamily="18" charset="0"/>
                <a:cs typeface="Times New Roman" panose="02020603050405020304" pitchFamily="18" charset="0"/>
              </a:rPr>
              <a:t>CSV</a:t>
            </a:r>
            <a:r>
              <a:rPr lang="en-US" b="0" i="0" dirty="0">
                <a:solidFill>
                  <a:srgbClr val="454545"/>
                </a:solidFill>
                <a:effectLst/>
                <a:latin typeface="Times New Roman" panose="02020603050405020304" pitchFamily="18" charset="0"/>
                <a:cs typeface="Times New Roman" panose="02020603050405020304" pitchFamily="18" charset="0"/>
              </a:rPr>
              <a:t> is a simple file format used to store </a:t>
            </a:r>
            <a:r>
              <a:rPr lang="en-US" b="0" i="0" u="none" strike="noStrike" dirty="0">
                <a:solidFill>
                  <a:srgbClr val="2C87F0"/>
                </a:solidFill>
                <a:effectLst/>
                <a:latin typeface="Times New Roman" panose="02020603050405020304" pitchFamily="18" charset="0"/>
                <a:cs typeface="Times New Roman" panose="02020603050405020304" pitchFamily="18" charset="0"/>
              </a:rPr>
              <a:t>tabular</a:t>
            </a:r>
            <a:r>
              <a:rPr lang="en-US" b="0" i="0" dirty="0">
                <a:solidFill>
                  <a:srgbClr val="454545"/>
                </a:solidFill>
                <a:effectLst/>
                <a:latin typeface="Times New Roman" panose="02020603050405020304" pitchFamily="18" charset="0"/>
                <a:cs typeface="Times New Roman" panose="02020603050405020304" pitchFamily="18" charset="0"/>
              </a:rPr>
              <a:t> data, such as a </a:t>
            </a:r>
            <a:r>
              <a:rPr lang="en-US" b="0" i="0" u="none" strike="noStrike" dirty="0">
                <a:solidFill>
                  <a:srgbClr val="2C87F0"/>
                </a:solidFill>
                <a:effectLst/>
                <a:latin typeface="Times New Roman" panose="02020603050405020304" pitchFamily="18" charset="0"/>
                <a:cs typeface="Times New Roman" panose="02020603050405020304" pitchFamily="18" charset="0"/>
              </a:rPr>
              <a:t>spreadsheet</a:t>
            </a:r>
            <a:r>
              <a:rPr lang="en-US" b="0" i="0" dirty="0">
                <a:solidFill>
                  <a:srgbClr val="454545"/>
                </a:solidFill>
                <a:effectLst/>
                <a:latin typeface="Times New Roman" panose="02020603050405020304" pitchFamily="18" charset="0"/>
                <a:cs typeface="Times New Roman" panose="02020603050405020304" pitchFamily="18" charset="0"/>
              </a:rPr>
              <a:t> or </a:t>
            </a:r>
            <a:r>
              <a:rPr lang="en-US" b="0" i="0" u="none" strike="noStrike" dirty="0">
                <a:solidFill>
                  <a:srgbClr val="2C87F0"/>
                </a:solidFill>
                <a:effectLst/>
                <a:latin typeface="Times New Roman" panose="02020603050405020304" pitchFamily="18" charset="0"/>
                <a:cs typeface="Times New Roman" panose="02020603050405020304" pitchFamily="18" charset="0"/>
              </a:rPr>
              <a:t>database</a:t>
            </a:r>
            <a:r>
              <a:rPr lang="en-US" b="0" i="0" dirty="0">
                <a:solidFill>
                  <a:srgbClr val="454545"/>
                </a:solidFill>
                <a:effectLst/>
                <a:latin typeface="Times New Roman" panose="02020603050405020304" pitchFamily="18" charset="0"/>
                <a:cs typeface="Times New Roman" panose="02020603050405020304" pitchFamily="18" charset="0"/>
              </a:rPr>
              <a:t>. </a:t>
            </a:r>
          </a:p>
          <a:p>
            <a:pPr>
              <a:lnSpc>
                <a:spcPct val="120000"/>
              </a:lnSpc>
            </a:pPr>
            <a:r>
              <a:rPr lang="en-US" b="0" i="0" dirty="0">
                <a:solidFill>
                  <a:srgbClr val="454545"/>
                </a:solidFill>
                <a:effectLst/>
                <a:latin typeface="Verdana" panose="020B0604030504040204" pitchFamily="34" charset="0"/>
              </a:rPr>
              <a:t>There may be an optional </a:t>
            </a:r>
            <a:r>
              <a:rPr lang="en-US" b="0" i="0" u="none" strike="noStrike" dirty="0">
                <a:solidFill>
                  <a:srgbClr val="2C87F0"/>
                </a:solidFill>
                <a:effectLst/>
                <a:latin typeface="Verdana" panose="020B0604030504040204" pitchFamily="34" charset="0"/>
              </a:rPr>
              <a:t>header</a:t>
            </a:r>
            <a:r>
              <a:rPr lang="en-US" b="0" i="0" dirty="0">
                <a:solidFill>
                  <a:srgbClr val="454545"/>
                </a:solidFill>
                <a:effectLst/>
                <a:latin typeface="Verdana" panose="020B0604030504040204" pitchFamily="34" charset="0"/>
              </a:rPr>
              <a:t> line appearing as the first line of the file with the same format as normal record lines. </a:t>
            </a:r>
          </a:p>
          <a:p>
            <a:pPr lvl="1">
              <a:lnSpc>
                <a:spcPct val="120000"/>
              </a:lnSpc>
            </a:pPr>
            <a:r>
              <a:rPr lang="en-US" b="0" i="0" dirty="0">
                <a:solidFill>
                  <a:srgbClr val="454545"/>
                </a:solidFill>
                <a:effectLst/>
                <a:latin typeface="Verdana" panose="020B0604030504040204" pitchFamily="34" charset="0"/>
              </a:rPr>
              <a:t>The header contains names corresponding to the fields in the file. </a:t>
            </a:r>
          </a:p>
          <a:p>
            <a:pPr lvl="1">
              <a:lnSpc>
                <a:spcPct val="120000"/>
              </a:lnSpc>
            </a:pPr>
            <a:r>
              <a:rPr lang="en-US" b="0" i="0" dirty="0">
                <a:solidFill>
                  <a:srgbClr val="454545"/>
                </a:solidFill>
                <a:effectLst/>
                <a:latin typeface="Verdana" panose="020B0604030504040204" pitchFamily="34" charset="0"/>
              </a:rPr>
              <a:t>Also, it should contain the same number of fields as the records in the rest of the file. </a:t>
            </a:r>
            <a:endParaRPr lang="en-US" dirty="0">
              <a:latin typeface="Times New Roman" panose="02020603050405020304" pitchFamily="18" charset="0"/>
              <a:cs typeface="Times New Roman" panose="02020603050405020304" pitchFamily="18" charset="0"/>
            </a:endParaRPr>
          </a:p>
          <a:p>
            <a:pPr>
              <a:lnSpc>
                <a:spcPct val="120000"/>
              </a:lnSpc>
            </a:pPr>
            <a:r>
              <a:rPr lang="en-US" b="0" i="0" dirty="0">
                <a:solidFill>
                  <a:srgbClr val="202124"/>
                </a:solidFill>
                <a:effectLst/>
                <a:latin typeface="Times New Roman" panose="02020603050405020304" pitchFamily="18" charset="0"/>
                <a:cs typeface="Times New Roman" panose="02020603050405020304" pitchFamily="18" charset="0"/>
              </a:rPr>
              <a:t>Each line of the </a:t>
            </a:r>
            <a:r>
              <a:rPr lang="en-US" b="1" i="0" dirty="0">
                <a:solidFill>
                  <a:srgbClr val="202124"/>
                </a:solidFill>
                <a:effectLst/>
                <a:latin typeface="Times New Roman" panose="02020603050405020304" pitchFamily="18" charset="0"/>
                <a:cs typeface="Times New Roman" panose="02020603050405020304" pitchFamily="18" charset="0"/>
              </a:rPr>
              <a:t>file</a:t>
            </a:r>
            <a:r>
              <a:rPr lang="en-US" b="0" i="0" dirty="0">
                <a:solidFill>
                  <a:srgbClr val="202124"/>
                </a:solidFill>
                <a:effectLst/>
                <a:latin typeface="Times New Roman" panose="02020603050405020304" pitchFamily="18" charset="0"/>
                <a:cs typeface="Times New Roman" panose="02020603050405020304" pitchFamily="18" charset="0"/>
              </a:rPr>
              <a:t> is a data record. </a:t>
            </a:r>
          </a:p>
          <a:p>
            <a:pPr algn="l">
              <a:buFont typeface="Arial" panose="020B0604020202020204" pitchFamily="34" charset="0"/>
              <a:buChar char="•"/>
            </a:pPr>
            <a:r>
              <a:rPr lang="en-US" b="0" i="0" dirty="0">
                <a:solidFill>
                  <a:srgbClr val="202122"/>
                </a:solidFill>
                <a:effectLst/>
                <a:latin typeface="Arial" panose="020B0604020202020204" pitchFamily="34" charset="0"/>
              </a:rPr>
              <a:t>All records should have the same number of fields, in the same order.</a:t>
            </a:r>
            <a:endParaRPr lang="en-US" b="0" i="0" dirty="0">
              <a:solidFill>
                <a:srgbClr val="202124"/>
              </a:solidFill>
              <a:effectLst/>
              <a:latin typeface="Times New Roman" panose="02020603050405020304" pitchFamily="18" charset="0"/>
              <a:cs typeface="Times New Roman" panose="02020603050405020304" pitchFamily="18" charset="0"/>
            </a:endParaRPr>
          </a:p>
          <a:p>
            <a:pPr>
              <a:lnSpc>
                <a:spcPct val="120000"/>
              </a:lnSpc>
            </a:pPr>
            <a:r>
              <a:rPr lang="en-US" b="0" i="0" dirty="0">
                <a:solidFill>
                  <a:srgbClr val="202124"/>
                </a:solidFill>
                <a:effectLst/>
                <a:latin typeface="Times New Roman" panose="02020603050405020304" pitchFamily="18" charset="0"/>
                <a:cs typeface="Times New Roman" panose="02020603050405020304" pitchFamily="18" charset="0"/>
              </a:rPr>
              <a:t>Each record consists of one or more fields, separated by commas.</a:t>
            </a:r>
          </a:p>
          <a:p>
            <a:pPr>
              <a:lnSpc>
                <a:spcPct val="120000"/>
              </a:lnSpc>
            </a:pPr>
            <a:r>
              <a:rPr lang="en-US" dirty="0">
                <a:solidFill>
                  <a:srgbClr val="202124"/>
                </a:solidFill>
                <a:latin typeface="Times New Roman" panose="02020603050405020304" pitchFamily="18" charset="0"/>
                <a:cs typeface="Times New Roman" panose="02020603050405020304" pitchFamily="18" charset="0"/>
              </a:rPr>
              <a:t>CSV file with the extension (</a:t>
            </a:r>
            <a:r>
              <a:rPr lang="en-US" dirty="0">
                <a:solidFill>
                  <a:srgbClr val="C00000"/>
                </a:solidFill>
                <a:latin typeface="Times New Roman" panose="02020603050405020304" pitchFamily="18" charset="0"/>
                <a:cs typeface="Times New Roman" panose="02020603050405020304" pitchFamily="18" charset="0"/>
              </a:rPr>
              <a:t>.csv</a:t>
            </a:r>
            <a:r>
              <a:rPr lang="en-US" dirty="0">
                <a:solidFill>
                  <a:srgbClr val="202124"/>
                </a:solidFill>
                <a:latin typeface="Times New Roman" panose="02020603050405020304" pitchFamily="18" charset="0"/>
                <a:cs typeface="Times New Roman" panose="02020603050405020304" pitchFamily="18" charset="0"/>
              </a:rPr>
              <a:t>)</a:t>
            </a:r>
            <a:r>
              <a:rPr lang="en-US" b="0" i="0" dirty="0">
                <a:solidFill>
                  <a:srgbClr val="454545"/>
                </a:solidFill>
                <a:effectLst/>
                <a:latin typeface="Verdana" panose="020B0604030504040204" pitchFamily="34" charset="0"/>
              </a:rPr>
              <a:t>.</a:t>
            </a:r>
          </a:p>
          <a:p>
            <a:pPr algn="l">
              <a:lnSpc>
                <a:spcPct val="120000"/>
              </a:lnSpc>
            </a:pPr>
            <a:r>
              <a:rPr lang="en-US" dirty="0">
                <a:solidFill>
                  <a:srgbClr val="202124"/>
                </a:solidFill>
                <a:latin typeface="Times New Roman" panose="02020603050405020304" pitchFamily="18" charset="0"/>
                <a:cs typeface="Times New Roman" panose="02020603050405020304" pitchFamily="18" charset="0"/>
              </a:rPr>
              <a:t>If the fields of data in your CSV file contain commas, you can protect them by enclosing those data fields in double quotes (</a:t>
            </a:r>
            <a:r>
              <a:rPr lang="en-US" dirty="0">
                <a:solidFill>
                  <a:srgbClr val="C00000"/>
                </a:solidFill>
                <a:latin typeface="Times New Roman" panose="02020603050405020304" pitchFamily="18" charset="0"/>
                <a:cs typeface="Times New Roman" panose="02020603050405020304" pitchFamily="18" charset="0"/>
              </a:rPr>
              <a:t>"</a:t>
            </a:r>
            <a:r>
              <a:rPr lang="en-US" dirty="0">
                <a:solidFill>
                  <a:srgbClr val="202124"/>
                </a:solidFill>
                <a:latin typeface="Times New Roman" panose="02020603050405020304" pitchFamily="18" charset="0"/>
                <a:cs typeface="Times New Roman" panose="02020603050405020304" pitchFamily="18" charset="0"/>
              </a:rPr>
              <a:t>). </a:t>
            </a:r>
          </a:p>
          <a:p>
            <a:endParaRPr lang="en-US" dirty="0"/>
          </a:p>
        </p:txBody>
      </p:sp>
    </p:spTree>
    <p:extLst>
      <p:ext uri="{BB962C8B-B14F-4D97-AF65-F5344CB8AC3E}">
        <p14:creationId xmlns:p14="http://schemas.microsoft.com/office/powerpoint/2010/main" val="9199793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25B3CB-0804-4E64-883F-7EAAE17A675C}"/>
              </a:ext>
            </a:extLst>
          </p:cNvPr>
          <p:cNvSpPr>
            <a:spLocks noGrp="1"/>
          </p:cNvSpPr>
          <p:nvPr>
            <p:ph type="title"/>
          </p:nvPr>
        </p:nvSpPr>
        <p:spPr/>
        <p:txBody>
          <a:bodyPr/>
          <a:lstStyle/>
          <a:p>
            <a:r>
              <a:rPr lang="en-US" sz="4400" b="1" dirty="0">
                <a:solidFill>
                  <a:schemeClr val="accent1">
                    <a:lumMod val="50000"/>
                  </a:schemeClr>
                </a:solidFill>
                <a:latin typeface="Barlow Condensed"/>
              </a:rPr>
              <a:t>CSV Example</a:t>
            </a:r>
            <a:endParaRPr lang="en-US" dirty="0"/>
          </a:p>
        </p:txBody>
      </p:sp>
      <p:pic>
        <p:nvPicPr>
          <p:cNvPr id="5" name="Picture 4">
            <a:extLst>
              <a:ext uri="{FF2B5EF4-FFF2-40B4-BE49-F238E27FC236}">
                <a16:creationId xmlns:a16="http://schemas.microsoft.com/office/drawing/2014/main" id="{C811A512-1BD1-49AE-80F7-80275C081F14}"/>
              </a:ext>
            </a:extLst>
          </p:cNvPr>
          <p:cNvPicPr>
            <a:picLocks noChangeAspect="1"/>
          </p:cNvPicPr>
          <p:nvPr/>
        </p:nvPicPr>
        <p:blipFill rotWithShape="1">
          <a:blip r:embed="rId2"/>
          <a:srcRect l="1035" t="21136" r="14267" b="52875"/>
          <a:stretch/>
        </p:blipFill>
        <p:spPr>
          <a:xfrm>
            <a:off x="1027386" y="1541841"/>
            <a:ext cx="10326414" cy="1781503"/>
          </a:xfrm>
          <a:prstGeom prst="rect">
            <a:avLst/>
          </a:prstGeom>
        </p:spPr>
      </p:pic>
      <p:pic>
        <p:nvPicPr>
          <p:cNvPr id="7" name="Picture 6">
            <a:extLst>
              <a:ext uri="{FF2B5EF4-FFF2-40B4-BE49-F238E27FC236}">
                <a16:creationId xmlns:a16="http://schemas.microsoft.com/office/drawing/2014/main" id="{C215B4C2-2C69-4434-834A-8F479519FE49}"/>
              </a:ext>
            </a:extLst>
          </p:cNvPr>
          <p:cNvPicPr>
            <a:picLocks noChangeAspect="1"/>
          </p:cNvPicPr>
          <p:nvPr/>
        </p:nvPicPr>
        <p:blipFill rotWithShape="1">
          <a:blip r:embed="rId3"/>
          <a:srcRect l="1035" t="42525" r="64310" b="20675"/>
          <a:stretch/>
        </p:blipFill>
        <p:spPr>
          <a:xfrm>
            <a:off x="3778467" y="4163598"/>
            <a:ext cx="5917325" cy="2989812"/>
          </a:xfrm>
          <a:prstGeom prst="rect">
            <a:avLst/>
          </a:prstGeom>
        </p:spPr>
      </p:pic>
      <p:sp>
        <p:nvSpPr>
          <p:cNvPr id="9" name="Arrow: Down 8">
            <a:extLst>
              <a:ext uri="{FF2B5EF4-FFF2-40B4-BE49-F238E27FC236}">
                <a16:creationId xmlns:a16="http://schemas.microsoft.com/office/drawing/2014/main" id="{E0EC70BC-6479-4944-AB99-C6F4B16B56C5}"/>
              </a:ext>
            </a:extLst>
          </p:cNvPr>
          <p:cNvSpPr/>
          <p:nvPr/>
        </p:nvSpPr>
        <p:spPr>
          <a:xfrm>
            <a:off x="5837182" y="3323344"/>
            <a:ext cx="517636" cy="653696"/>
          </a:xfrm>
          <a:prstGeom prst="downArrow">
            <a:avLst/>
          </a:prstGeom>
        </p:spPr>
        <p:style>
          <a:lnRef idx="0">
            <a:schemeClr val="accent5"/>
          </a:lnRef>
          <a:fillRef idx="3">
            <a:schemeClr val="accent5"/>
          </a:fillRef>
          <a:effectRef idx="3">
            <a:schemeClr val="accent5"/>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073577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B29860-8604-4713-A77E-14D73FC2429C}"/>
              </a:ext>
            </a:extLst>
          </p:cNvPr>
          <p:cNvSpPr>
            <a:spLocks noGrp="1"/>
          </p:cNvSpPr>
          <p:nvPr>
            <p:ph type="title"/>
          </p:nvPr>
        </p:nvSpPr>
        <p:spPr/>
        <p:txBody>
          <a:bodyPr/>
          <a:lstStyle/>
          <a:p>
            <a:r>
              <a:rPr lang="en-US" b="1" i="0" dirty="0">
                <a:solidFill>
                  <a:schemeClr val="accent1">
                    <a:lumMod val="50000"/>
                  </a:schemeClr>
                </a:solidFill>
                <a:effectLst/>
                <a:latin typeface="Titillium Web"/>
              </a:rPr>
              <a:t>Machine Learning Life Cycle</a:t>
            </a:r>
            <a:endParaRPr lang="en-US" dirty="0"/>
          </a:p>
        </p:txBody>
      </p:sp>
      <p:pic>
        <p:nvPicPr>
          <p:cNvPr id="6" name="Content Placeholder 5">
            <a:extLst>
              <a:ext uri="{FF2B5EF4-FFF2-40B4-BE49-F238E27FC236}">
                <a16:creationId xmlns:a16="http://schemas.microsoft.com/office/drawing/2014/main" id="{E10816EC-CF35-41B7-88D8-05B278483D62}"/>
              </a:ext>
            </a:extLst>
          </p:cNvPr>
          <p:cNvPicPr>
            <a:picLocks noGrp="1" noChangeAspect="1"/>
          </p:cNvPicPr>
          <p:nvPr>
            <p:ph idx="1"/>
          </p:nvPr>
        </p:nvPicPr>
        <p:blipFill>
          <a:blip r:embed="rId3"/>
          <a:stretch>
            <a:fillRect/>
          </a:stretch>
        </p:blipFill>
        <p:spPr>
          <a:xfrm>
            <a:off x="1443791" y="1572450"/>
            <a:ext cx="5723302" cy="4572000"/>
          </a:xfrm>
          <a:prstGeom prst="rect">
            <a:avLst/>
          </a:prstGeom>
        </p:spPr>
      </p:pic>
      <p:graphicFrame>
        <p:nvGraphicFramePr>
          <p:cNvPr id="7" name="Content Placeholder 3">
            <a:extLst>
              <a:ext uri="{FF2B5EF4-FFF2-40B4-BE49-F238E27FC236}">
                <a16:creationId xmlns:a16="http://schemas.microsoft.com/office/drawing/2014/main" id="{30994325-770A-4D0C-8005-F229D563E12E}"/>
              </a:ext>
            </a:extLst>
          </p:cNvPr>
          <p:cNvGraphicFramePr>
            <a:graphicFrameLocks/>
          </p:cNvGraphicFramePr>
          <p:nvPr>
            <p:extLst>
              <p:ext uri="{D42A27DB-BD31-4B8C-83A1-F6EECF244321}">
                <p14:modId xmlns:p14="http://schemas.microsoft.com/office/powerpoint/2010/main" val="115203218"/>
              </p:ext>
            </p:extLst>
          </p:nvPr>
        </p:nvGraphicFramePr>
        <p:xfrm>
          <a:off x="1761003" y="858902"/>
          <a:ext cx="9388261" cy="574068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650225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EB0FB1-F59C-462A-9CAB-3F30BD804015}"/>
              </a:ext>
            </a:extLst>
          </p:cNvPr>
          <p:cNvSpPr>
            <a:spLocks noGrp="1"/>
          </p:cNvSpPr>
          <p:nvPr>
            <p:ph type="title"/>
          </p:nvPr>
        </p:nvSpPr>
        <p:spPr/>
        <p:txBody>
          <a:bodyPr/>
          <a:lstStyle/>
          <a:p>
            <a:r>
              <a:rPr lang="en-US" b="1" i="0" dirty="0">
                <a:solidFill>
                  <a:srgbClr val="00253E"/>
                </a:solidFill>
                <a:effectLst/>
                <a:latin typeface="Source Sans Pro" panose="020B0503030403020204" pitchFamily="34" charset="0"/>
              </a:rPr>
              <a:t>Escaping in </a:t>
            </a:r>
            <a:r>
              <a:rPr lang="en-US" sz="4400" b="1" dirty="0">
                <a:solidFill>
                  <a:schemeClr val="accent1">
                    <a:lumMod val="50000"/>
                  </a:schemeClr>
                </a:solidFill>
                <a:latin typeface="Barlow Condensed"/>
              </a:rPr>
              <a:t>CSV Example</a:t>
            </a:r>
            <a:endParaRPr lang="en-US" dirty="0"/>
          </a:p>
        </p:txBody>
      </p:sp>
      <p:pic>
        <p:nvPicPr>
          <p:cNvPr id="5" name="Picture 4">
            <a:extLst>
              <a:ext uri="{FF2B5EF4-FFF2-40B4-BE49-F238E27FC236}">
                <a16:creationId xmlns:a16="http://schemas.microsoft.com/office/drawing/2014/main" id="{44EAEBC4-79AC-413D-BCB7-BEBA7C67CCE2}"/>
              </a:ext>
            </a:extLst>
          </p:cNvPr>
          <p:cNvPicPr>
            <a:picLocks noChangeAspect="1"/>
          </p:cNvPicPr>
          <p:nvPr/>
        </p:nvPicPr>
        <p:blipFill rotWithShape="1">
          <a:blip r:embed="rId3"/>
          <a:srcRect l="16292" t="16075" r="18017" b="52646"/>
          <a:stretch/>
        </p:blipFill>
        <p:spPr>
          <a:xfrm>
            <a:off x="1954924" y="1690688"/>
            <a:ext cx="8008884" cy="2144111"/>
          </a:xfrm>
          <a:prstGeom prst="rect">
            <a:avLst/>
          </a:prstGeom>
        </p:spPr>
      </p:pic>
      <p:pic>
        <p:nvPicPr>
          <p:cNvPr id="7" name="Picture 6">
            <a:extLst>
              <a:ext uri="{FF2B5EF4-FFF2-40B4-BE49-F238E27FC236}">
                <a16:creationId xmlns:a16="http://schemas.microsoft.com/office/drawing/2014/main" id="{2A3B943E-57D9-446C-9CB9-D08DA44DCE23}"/>
              </a:ext>
            </a:extLst>
          </p:cNvPr>
          <p:cNvPicPr>
            <a:picLocks noChangeAspect="1"/>
          </p:cNvPicPr>
          <p:nvPr/>
        </p:nvPicPr>
        <p:blipFill rotWithShape="1">
          <a:blip r:embed="rId3"/>
          <a:srcRect l="17198" t="61615" r="15173" b="14465"/>
          <a:stretch/>
        </p:blipFill>
        <p:spPr>
          <a:xfrm>
            <a:off x="1973317" y="4561917"/>
            <a:ext cx="8245365" cy="1639613"/>
          </a:xfrm>
          <a:prstGeom prst="rect">
            <a:avLst/>
          </a:prstGeom>
        </p:spPr>
      </p:pic>
      <p:sp>
        <p:nvSpPr>
          <p:cNvPr id="8" name="Arrow: Down 7">
            <a:extLst>
              <a:ext uri="{FF2B5EF4-FFF2-40B4-BE49-F238E27FC236}">
                <a16:creationId xmlns:a16="http://schemas.microsoft.com/office/drawing/2014/main" id="{684D3681-0072-488F-8871-E6EC9AA725EE}"/>
              </a:ext>
            </a:extLst>
          </p:cNvPr>
          <p:cNvSpPr/>
          <p:nvPr/>
        </p:nvSpPr>
        <p:spPr>
          <a:xfrm>
            <a:off x="5711056" y="3859366"/>
            <a:ext cx="517636" cy="653696"/>
          </a:xfrm>
          <a:prstGeom prst="downArrow">
            <a:avLst/>
          </a:prstGeom>
        </p:spPr>
        <p:style>
          <a:lnRef idx="0">
            <a:schemeClr val="accent5"/>
          </a:lnRef>
          <a:fillRef idx="3">
            <a:schemeClr val="accent5"/>
          </a:fillRef>
          <a:effectRef idx="3">
            <a:schemeClr val="accent5"/>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49047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EB0FB1-F59C-462A-9CAB-3F30BD804015}"/>
              </a:ext>
            </a:extLst>
          </p:cNvPr>
          <p:cNvSpPr>
            <a:spLocks noGrp="1"/>
          </p:cNvSpPr>
          <p:nvPr>
            <p:ph type="title"/>
          </p:nvPr>
        </p:nvSpPr>
        <p:spPr/>
        <p:txBody>
          <a:bodyPr/>
          <a:lstStyle/>
          <a:p>
            <a:r>
              <a:rPr lang="en-US" sz="4400" b="1" dirty="0">
                <a:solidFill>
                  <a:schemeClr val="accent1">
                    <a:lumMod val="50000"/>
                  </a:schemeClr>
                </a:solidFill>
                <a:latin typeface="Barlow Condensed"/>
              </a:rPr>
              <a:t>CSV Example</a:t>
            </a:r>
            <a:endParaRPr lang="en-US" dirty="0"/>
          </a:p>
        </p:txBody>
      </p:sp>
      <p:sp>
        <p:nvSpPr>
          <p:cNvPr id="8" name="Arrow: Down 7">
            <a:extLst>
              <a:ext uri="{FF2B5EF4-FFF2-40B4-BE49-F238E27FC236}">
                <a16:creationId xmlns:a16="http://schemas.microsoft.com/office/drawing/2014/main" id="{684D3681-0072-488F-8871-E6EC9AA725EE}"/>
              </a:ext>
            </a:extLst>
          </p:cNvPr>
          <p:cNvSpPr/>
          <p:nvPr/>
        </p:nvSpPr>
        <p:spPr>
          <a:xfrm>
            <a:off x="5711056" y="3859366"/>
            <a:ext cx="517636" cy="653696"/>
          </a:xfrm>
          <a:prstGeom prst="downArrow">
            <a:avLst/>
          </a:prstGeom>
        </p:spPr>
        <p:style>
          <a:lnRef idx="0">
            <a:schemeClr val="accent5"/>
          </a:lnRef>
          <a:fillRef idx="3">
            <a:schemeClr val="accent5"/>
          </a:fillRef>
          <a:effectRef idx="3">
            <a:schemeClr val="accent5"/>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DF24CC8D-CC52-45B9-8546-ADDC25803E46}"/>
              </a:ext>
            </a:extLst>
          </p:cNvPr>
          <p:cNvPicPr>
            <a:picLocks noChangeAspect="1"/>
          </p:cNvPicPr>
          <p:nvPr/>
        </p:nvPicPr>
        <p:blipFill>
          <a:blip r:embed="rId2"/>
          <a:stretch>
            <a:fillRect/>
          </a:stretch>
        </p:blipFill>
        <p:spPr>
          <a:xfrm>
            <a:off x="2421811" y="1578249"/>
            <a:ext cx="7096125" cy="2133600"/>
          </a:xfrm>
          <a:prstGeom prst="rect">
            <a:avLst/>
          </a:prstGeom>
        </p:spPr>
      </p:pic>
      <p:pic>
        <p:nvPicPr>
          <p:cNvPr id="10" name="Picture 9">
            <a:extLst>
              <a:ext uri="{FF2B5EF4-FFF2-40B4-BE49-F238E27FC236}">
                <a16:creationId xmlns:a16="http://schemas.microsoft.com/office/drawing/2014/main" id="{AFB4BBF1-9DDB-4C45-BABC-1596B3194F6C}"/>
              </a:ext>
            </a:extLst>
          </p:cNvPr>
          <p:cNvPicPr>
            <a:picLocks noChangeAspect="1"/>
          </p:cNvPicPr>
          <p:nvPr/>
        </p:nvPicPr>
        <p:blipFill>
          <a:blip r:embed="rId3"/>
          <a:stretch>
            <a:fillRect/>
          </a:stretch>
        </p:blipFill>
        <p:spPr>
          <a:xfrm>
            <a:off x="1704975" y="4513062"/>
            <a:ext cx="8782050" cy="1685925"/>
          </a:xfrm>
          <a:prstGeom prst="rect">
            <a:avLst/>
          </a:prstGeom>
        </p:spPr>
      </p:pic>
      <p:sp>
        <p:nvSpPr>
          <p:cNvPr id="12" name="TextBox 11">
            <a:extLst>
              <a:ext uri="{FF2B5EF4-FFF2-40B4-BE49-F238E27FC236}">
                <a16:creationId xmlns:a16="http://schemas.microsoft.com/office/drawing/2014/main" id="{2A2C19FC-3758-4ED7-AC87-E0CF35F5B6AC}"/>
              </a:ext>
            </a:extLst>
          </p:cNvPr>
          <p:cNvSpPr txBox="1"/>
          <p:nvPr/>
        </p:nvSpPr>
        <p:spPr>
          <a:xfrm>
            <a:off x="838200" y="6198987"/>
            <a:ext cx="10985938" cy="646331"/>
          </a:xfrm>
          <a:prstGeom prst="rect">
            <a:avLst/>
          </a:prstGeom>
          <a:noFill/>
        </p:spPr>
        <p:txBody>
          <a:bodyPr wrap="square">
            <a:spAutoFit/>
          </a:bodyPr>
          <a:lstStyle/>
          <a:p>
            <a:r>
              <a:rPr lang="en-US" b="0" i="0" dirty="0">
                <a:solidFill>
                  <a:srgbClr val="454545"/>
                </a:solidFill>
                <a:effectLst/>
                <a:latin typeface="Verdana" panose="020B0604030504040204" pitchFamily="34" charset="0"/>
              </a:rPr>
              <a:t>Here, the entire data field is enclosed in quotes, and internal quotation marks are preceded (</a:t>
            </a:r>
            <a:r>
              <a:rPr lang="en-US" b="0" i="0" u="none" strike="noStrike" dirty="0">
                <a:solidFill>
                  <a:srgbClr val="2C87F0"/>
                </a:solidFill>
                <a:effectLst/>
                <a:latin typeface="Verdana" panose="020B0604030504040204" pitchFamily="34" charset="0"/>
              </a:rPr>
              <a:t>escaped</a:t>
            </a:r>
            <a:r>
              <a:rPr lang="en-US" b="0" i="0" dirty="0">
                <a:solidFill>
                  <a:srgbClr val="454545"/>
                </a:solidFill>
                <a:effectLst/>
                <a:latin typeface="Verdana" panose="020B0604030504040204" pitchFamily="34" charset="0"/>
              </a:rPr>
              <a:t> by) an additional double quote.</a:t>
            </a:r>
            <a:endParaRPr lang="en-US" dirty="0"/>
          </a:p>
        </p:txBody>
      </p:sp>
    </p:spTree>
    <p:extLst>
      <p:ext uri="{BB962C8B-B14F-4D97-AF65-F5344CB8AC3E}">
        <p14:creationId xmlns:p14="http://schemas.microsoft.com/office/powerpoint/2010/main" val="282005015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6359F8-DAA0-4496-A291-BC1628B14D51}"/>
              </a:ext>
            </a:extLst>
          </p:cNvPr>
          <p:cNvSpPr>
            <a:spLocks noGrp="1"/>
          </p:cNvSpPr>
          <p:nvPr>
            <p:ph type="title"/>
          </p:nvPr>
        </p:nvSpPr>
        <p:spPr/>
        <p:txBody>
          <a:bodyPr/>
          <a:lstStyle/>
          <a:p>
            <a:r>
              <a:rPr lang="en-US" sz="4400" b="1" dirty="0">
                <a:solidFill>
                  <a:schemeClr val="accent1">
                    <a:lumMod val="50000"/>
                  </a:schemeClr>
                </a:solidFill>
                <a:latin typeface="Barlow Condensed"/>
              </a:rPr>
              <a:t>CSV Missing Value Example</a:t>
            </a:r>
            <a:endParaRPr lang="en-US" dirty="0"/>
          </a:p>
        </p:txBody>
      </p:sp>
      <p:pic>
        <p:nvPicPr>
          <p:cNvPr id="11" name="Picture 10">
            <a:extLst>
              <a:ext uri="{FF2B5EF4-FFF2-40B4-BE49-F238E27FC236}">
                <a16:creationId xmlns:a16="http://schemas.microsoft.com/office/drawing/2014/main" id="{A43F626A-D4BC-4174-B451-5D42046E09BA}"/>
              </a:ext>
            </a:extLst>
          </p:cNvPr>
          <p:cNvPicPr>
            <a:picLocks noChangeAspect="1"/>
          </p:cNvPicPr>
          <p:nvPr/>
        </p:nvPicPr>
        <p:blipFill rotWithShape="1">
          <a:blip r:embed="rId2"/>
          <a:srcRect l="13836" t="34705" r="42198" b="42525"/>
          <a:stretch/>
        </p:blipFill>
        <p:spPr>
          <a:xfrm>
            <a:off x="2664373" y="1690688"/>
            <a:ext cx="7110248" cy="2070337"/>
          </a:xfrm>
          <a:prstGeom prst="rect">
            <a:avLst/>
          </a:prstGeom>
        </p:spPr>
      </p:pic>
      <p:pic>
        <p:nvPicPr>
          <p:cNvPr id="13" name="Picture 12">
            <a:extLst>
              <a:ext uri="{FF2B5EF4-FFF2-40B4-BE49-F238E27FC236}">
                <a16:creationId xmlns:a16="http://schemas.microsoft.com/office/drawing/2014/main" id="{20AC95B8-2FBE-435E-872B-D79FADB17131}"/>
              </a:ext>
            </a:extLst>
          </p:cNvPr>
          <p:cNvPicPr>
            <a:picLocks noChangeAspect="1"/>
          </p:cNvPicPr>
          <p:nvPr/>
        </p:nvPicPr>
        <p:blipFill rotWithShape="1">
          <a:blip r:embed="rId2"/>
          <a:srcRect l="14999" t="62075" r="47630" b="18587"/>
          <a:stretch/>
        </p:blipFill>
        <p:spPr>
          <a:xfrm>
            <a:off x="3279228" y="4776952"/>
            <a:ext cx="5391806" cy="1715923"/>
          </a:xfrm>
          <a:prstGeom prst="rect">
            <a:avLst/>
          </a:prstGeom>
        </p:spPr>
      </p:pic>
      <p:sp>
        <p:nvSpPr>
          <p:cNvPr id="16" name="Arrow: Down 15">
            <a:extLst>
              <a:ext uri="{FF2B5EF4-FFF2-40B4-BE49-F238E27FC236}">
                <a16:creationId xmlns:a16="http://schemas.microsoft.com/office/drawing/2014/main" id="{10EB06C2-D8CE-468C-916F-1B1AAC69C93B}"/>
              </a:ext>
            </a:extLst>
          </p:cNvPr>
          <p:cNvSpPr/>
          <p:nvPr/>
        </p:nvSpPr>
        <p:spPr>
          <a:xfrm>
            <a:off x="5711056" y="3859366"/>
            <a:ext cx="517636" cy="653696"/>
          </a:xfrm>
          <a:prstGeom prst="downArrow">
            <a:avLst/>
          </a:prstGeom>
        </p:spPr>
        <p:style>
          <a:lnRef idx="0">
            <a:schemeClr val="accent5"/>
          </a:lnRef>
          <a:fillRef idx="3">
            <a:schemeClr val="accent5"/>
          </a:fillRef>
          <a:effectRef idx="3">
            <a:schemeClr val="accent5"/>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8771566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113283-8C4C-456D-976E-8463541AB507}"/>
              </a:ext>
            </a:extLst>
          </p:cNvPr>
          <p:cNvSpPr>
            <a:spLocks noGrp="1"/>
          </p:cNvSpPr>
          <p:nvPr>
            <p:ph type="title"/>
          </p:nvPr>
        </p:nvSpPr>
        <p:spPr/>
        <p:txBody>
          <a:bodyPr/>
          <a:lstStyle/>
          <a:p>
            <a:r>
              <a:rPr lang="en-US" sz="4400" b="1" dirty="0">
                <a:solidFill>
                  <a:schemeClr val="accent1">
                    <a:lumMod val="50000"/>
                  </a:schemeClr>
                </a:solidFill>
                <a:latin typeface="Barlow Condensed"/>
              </a:rPr>
              <a:t>CSV Decimal Separator (.  ,)</a:t>
            </a:r>
            <a:endParaRPr lang="en-US" dirty="0"/>
          </a:p>
        </p:txBody>
      </p:sp>
      <p:pic>
        <p:nvPicPr>
          <p:cNvPr id="5" name="Picture 4">
            <a:extLst>
              <a:ext uri="{FF2B5EF4-FFF2-40B4-BE49-F238E27FC236}">
                <a16:creationId xmlns:a16="http://schemas.microsoft.com/office/drawing/2014/main" id="{E45E7A5E-7698-4C42-BC01-7CA7520E5D8E}"/>
              </a:ext>
            </a:extLst>
          </p:cNvPr>
          <p:cNvPicPr>
            <a:picLocks noChangeAspect="1"/>
          </p:cNvPicPr>
          <p:nvPr/>
        </p:nvPicPr>
        <p:blipFill rotWithShape="1">
          <a:blip r:embed="rId3">
            <a:extLst>
              <a:ext uri="{BEBA8EAE-BF5A-486C-A8C5-ECC9F3942E4B}">
                <a14:imgProps xmlns:a14="http://schemas.microsoft.com/office/drawing/2010/main">
                  <a14:imgLayer r:embed="rId4">
                    <a14:imgEffect>
                      <a14:sharpenSoften amount="25000"/>
                    </a14:imgEffect>
                    <a14:imgEffect>
                      <a14:saturation sat="400000"/>
                    </a14:imgEffect>
                  </a14:imgLayer>
                </a14:imgProps>
              </a:ext>
            </a:extLst>
          </a:blip>
          <a:srcRect l="13966" t="40027" r="67230" b="47585"/>
          <a:stretch/>
        </p:blipFill>
        <p:spPr>
          <a:xfrm>
            <a:off x="436179" y="1887455"/>
            <a:ext cx="5659821" cy="2113839"/>
          </a:xfrm>
          <a:prstGeom prst="rect">
            <a:avLst/>
          </a:prstGeom>
        </p:spPr>
      </p:pic>
      <p:pic>
        <p:nvPicPr>
          <p:cNvPr id="7" name="Picture 6">
            <a:extLst>
              <a:ext uri="{FF2B5EF4-FFF2-40B4-BE49-F238E27FC236}">
                <a16:creationId xmlns:a16="http://schemas.microsoft.com/office/drawing/2014/main" id="{478DDED4-926A-4162-B5AB-5609BF2E0D40}"/>
              </a:ext>
            </a:extLst>
          </p:cNvPr>
          <p:cNvPicPr>
            <a:picLocks noChangeAspect="1"/>
          </p:cNvPicPr>
          <p:nvPr/>
        </p:nvPicPr>
        <p:blipFill rotWithShape="1">
          <a:blip r:embed="rId5">
            <a:extLst>
              <a:ext uri="{BEBA8EAE-BF5A-486C-A8C5-ECC9F3942E4B}">
                <a14:imgProps xmlns:a14="http://schemas.microsoft.com/office/drawing/2010/main">
                  <a14:imgLayer r:embed="rId4">
                    <a14:imgEffect>
                      <a14:sharpenSoften amount="25000"/>
                    </a14:imgEffect>
                    <a14:imgEffect>
                      <a14:saturation sat="300000"/>
                    </a14:imgEffect>
                  </a14:imgLayer>
                </a14:imgProps>
              </a:ext>
            </a:extLst>
          </a:blip>
          <a:srcRect l="13578" t="56085" r="64682" b="29876"/>
          <a:stretch/>
        </p:blipFill>
        <p:spPr>
          <a:xfrm>
            <a:off x="5575737" y="4063124"/>
            <a:ext cx="5659821" cy="2330424"/>
          </a:xfrm>
          <a:prstGeom prst="rect">
            <a:avLst/>
          </a:prstGeom>
        </p:spPr>
      </p:pic>
    </p:spTree>
    <p:extLst>
      <p:ext uri="{BB962C8B-B14F-4D97-AF65-F5344CB8AC3E}">
        <p14:creationId xmlns:p14="http://schemas.microsoft.com/office/powerpoint/2010/main" val="379955918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2E47D0-1C8F-4605-88E1-A536BD09ECBE}"/>
              </a:ext>
            </a:extLst>
          </p:cNvPr>
          <p:cNvSpPr>
            <a:spLocks noGrp="1"/>
          </p:cNvSpPr>
          <p:nvPr>
            <p:ph type="title"/>
          </p:nvPr>
        </p:nvSpPr>
        <p:spPr/>
        <p:txBody>
          <a:bodyPr>
            <a:normAutofit/>
          </a:bodyPr>
          <a:lstStyle/>
          <a:p>
            <a:pPr fontAlgn="base"/>
            <a:r>
              <a:rPr lang="en-US" sz="4000" b="1" dirty="0">
                <a:solidFill>
                  <a:schemeClr val="accent1">
                    <a:lumMod val="50000"/>
                  </a:schemeClr>
                </a:solidFill>
                <a:latin typeface="Barlow Condensed"/>
              </a:rPr>
              <a:t>Character encoding problems in CSV Example</a:t>
            </a:r>
          </a:p>
        </p:txBody>
      </p:sp>
      <p:sp>
        <p:nvSpPr>
          <p:cNvPr id="3" name="Content Placeholder 2">
            <a:extLst>
              <a:ext uri="{FF2B5EF4-FFF2-40B4-BE49-F238E27FC236}">
                <a16:creationId xmlns:a16="http://schemas.microsoft.com/office/drawing/2014/main" id="{8BBDACFD-EF49-42F6-82B4-C8164A10A1F8}"/>
              </a:ext>
            </a:extLst>
          </p:cNvPr>
          <p:cNvSpPr>
            <a:spLocks noGrp="1"/>
          </p:cNvSpPr>
          <p:nvPr>
            <p:ph idx="1"/>
          </p:nvPr>
        </p:nvSpPr>
        <p:spPr/>
        <p:txBody>
          <a:bodyPr>
            <a:normAutofit/>
          </a:bodyPr>
          <a:lstStyle/>
          <a:p>
            <a:pPr algn="just">
              <a:lnSpc>
                <a:spcPct val="150000"/>
              </a:lnSpc>
            </a:pPr>
            <a:r>
              <a:rPr lang="en-US" sz="2000" b="0" i="0" dirty="0">
                <a:solidFill>
                  <a:schemeClr val="accent1">
                    <a:lumMod val="50000"/>
                  </a:schemeClr>
                </a:solidFill>
                <a:effectLst/>
                <a:latin typeface="Helvetica" panose="020B0604020202020204" pitchFamily="34" charset="0"/>
              </a:rPr>
              <a:t>If you work with a non-English script, or a Latin alphabet that uses special characters, storing such text in .csv file format might lead to problems displaying it correctly. </a:t>
            </a:r>
          </a:p>
          <a:p>
            <a:pPr algn="just">
              <a:lnSpc>
                <a:spcPct val="150000"/>
              </a:lnSpc>
            </a:pPr>
            <a:r>
              <a:rPr lang="en-US" sz="2000" dirty="0">
                <a:solidFill>
                  <a:schemeClr val="accent1">
                    <a:lumMod val="50000"/>
                  </a:schemeClr>
                </a:solidFill>
                <a:latin typeface="Helvetica" panose="020B0604020202020204" pitchFamily="34" charset="0"/>
              </a:rPr>
              <a:t>Solution</a:t>
            </a:r>
            <a:r>
              <a:rPr lang="en-US" sz="2000" dirty="0">
                <a:solidFill>
                  <a:srgbClr val="C00000"/>
                </a:solidFill>
                <a:latin typeface="Helvetica" panose="020B0604020202020204" pitchFamily="34" charset="0"/>
              </a:rPr>
              <a:t>: </a:t>
            </a:r>
            <a:r>
              <a:rPr lang="en-US" sz="2000" b="1" dirty="0">
                <a:solidFill>
                  <a:srgbClr val="C00000"/>
                </a:solidFill>
                <a:latin typeface="Helvetica" panose="020B0604020202020204" pitchFamily="34" charset="0"/>
              </a:rPr>
              <a:t>UTF-8</a:t>
            </a:r>
            <a:r>
              <a:rPr lang="en-US" sz="2000" dirty="0">
                <a:solidFill>
                  <a:srgbClr val="C00000"/>
                </a:solidFill>
                <a:latin typeface="Helvetica" panose="020B0604020202020204" pitchFamily="34" charset="0"/>
              </a:rPr>
              <a:t> </a:t>
            </a:r>
            <a:r>
              <a:rPr lang="en-US" sz="2000" dirty="0">
                <a:solidFill>
                  <a:schemeClr val="accent1">
                    <a:lumMod val="50000"/>
                  </a:schemeClr>
                </a:solidFill>
                <a:latin typeface="Helvetica" panose="020B0604020202020204" pitchFamily="34" charset="0"/>
              </a:rPr>
              <a:t>encoding</a:t>
            </a:r>
          </a:p>
        </p:txBody>
      </p:sp>
      <p:pic>
        <p:nvPicPr>
          <p:cNvPr id="5" name="Picture 4">
            <a:extLst>
              <a:ext uri="{FF2B5EF4-FFF2-40B4-BE49-F238E27FC236}">
                <a16:creationId xmlns:a16="http://schemas.microsoft.com/office/drawing/2014/main" id="{0C5035D3-4555-463E-B798-70ADE8C3543A}"/>
              </a:ext>
            </a:extLst>
          </p:cNvPr>
          <p:cNvPicPr>
            <a:picLocks noChangeAspect="1"/>
          </p:cNvPicPr>
          <p:nvPr/>
        </p:nvPicPr>
        <p:blipFill rotWithShape="1">
          <a:blip r:embed="rId2"/>
          <a:srcRect l="2716" t="30566" r="41810" b="42295"/>
          <a:stretch/>
        </p:blipFill>
        <p:spPr>
          <a:xfrm>
            <a:off x="2238704" y="3805183"/>
            <a:ext cx="8150772" cy="2241937"/>
          </a:xfrm>
          <a:prstGeom prst="rect">
            <a:avLst/>
          </a:prstGeom>
        </p:spPr>
      </p:pic>
    </p:spTree>
    <p:extLst>
      <p:ext uri="{BB962C8B-B14F-4D97-AF65-F5344CB8AC3E}">
        <p14:creationId xmlns:p14="http://schemas.microsoft.com/office/powerpoint/2010/main" val="241868567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C169E-0AEA-4EB3-844B-1F4E8F12593D}"/>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E3F7835-D23A-4B75-A603-9E5403CCA8EA}"/>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ACCE8C21-12BE-428A-9AF3-6B6744EFEBDE}"/>
              </a:ext>
            </a:extLst>
          </p:cNvPr>
          <p:cNvPicPr>
            <a:picLocks noChangeAspect="1"/>
          </p:cNvPicPr>
          <p:nvPr/>
        </p:nvPicPr>
        <p:blipFill>
          <a:blip r:embed="rId2"/>
          <a:stretch>
            <a:fillRect/>
          </a:stretch>
        </p:blipFill>
        <p:spPr>
          <a:xfrm>
            <a:off x="0" y="1673"/>
            <a:ext cx="12192000" cy="6854653"/>
          </a:xfrm>
          <a:prstGeom prst="rect">
            <a:avLst/>
          </a:prstGeom>
        </p:spPr>
      </p:pic>
      <p:sp>
        <p:nvSpPr>
          <p:cNvPr id="6" name="Title 1">
            <a:extLst>
              <a:ext uri="{FF2B5EF4-FFF2-40B4-BE49-F238E27FC236}">
                <a16:creationId xmlns:a16="http://schemas.microsoft.com/office/drawing/2014/main" id="{6AD29CC5-4786-4548-9BBB-44D72E951D1D}"/>
              </a:ext>
            </a:extLst>
          </p:cNvPr>
          <p:cNvSpPr txBox="1">
            <a:spLocks/>
          </p:cNvSpPr>
          <p:nvPr/>
        </p:nvSpPr>
        <p:spPr>
          <a:xfrm>
            <a:off x="3043403" y="2382253"/>
            <a:ext cx="6105194" cy="1511992"/>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6000" dirty="0">
                <a:solidFill>
                  <a:srgbClr val="FFFFFF"/>
                </a:solidFill>
              </a:rPr>
              <a:t>Discover XML</a:t>
            </a:r>
          </a:p>
        </p:txBody>
      </p:sp>
    </p:spTree>
    <p:extLst>
      <p:ext uri="{BB962C8B-B14F-4D97-AF65-F5344CB8AC3E}">
        <p14:creationId xmlns:p14="http://schemas.microsoft.com/office/powerpoint/2010/main" val="397223637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E68AE9-CE66-4D55-98C6-B3ADD25DC487}"/>
              </a:ext>
            </a:extLst>
          </p:cNvPr>
          <p:cNvSpPr>
            <a:spLocks noGrp="1"/>
          </p:cNvSpPr>
          <p:nvPr>
            <p:ph type="title"/>
          </p:nvPr>
        </p:nvSpPr>
        <p:spPr/>
        <p:txBody>
          <a:bodyPr/>
          <a:lstStyle/>
          <a:p>
            <a:r>
              <a:rPr lang="en-US" sz="4000" b="1" dirty="0">
                <a:solidFill>
                  <a:schemeClr val="accent1">
                    <a:lumMod val="50000"/>
                  </a:schemeClr>
                </a:solidFill>
                <a:latin typeface="Barlow Condensed"/>
              </a:rPr>
              <a:t>XML</a:t>
            </a:r>
          </a:p>
        </p:txBody>
      </p:sp>
      <p:sp>
        <p:nvSpPr>
          <p:cNvPr id="3" name="Content Placeholder 2">
            <a:extLst>
              <a:ext uri="{FF2B5EF4-FFF2-40B4-BE49-F238E27FC236}">
                <a16:creationId xmlns:a16="http://schemas.microsoft.com/office/drawing/2014/main" id="{3874E8B8-D89C-45BD-9E4F-7A9F7755F7E4}"/>
              </a:ext>
            </a:extLst>
          </p:cNvPr>
          <p:cNvSpPr>
            <a:spLocks noGrp="1"/>
          </p:cNvSpPr>
          <p:nvPr>
            <p:ph idx="1"/>
          </p:nvPr>
        </p:nvSpPr>
        <p:spPr/>
        <p:txBody>
          <a:bodyPr>
            <a:normAutofit/>
          </a:bodyPr>
          <a:lstStyle/>
          <a:p>
            <a:pPr algn="just"/>
            <a:r>
              <a:rPr lang="en-US" sz="2400" b="0" i="0" dirty="0">
                <a:solidFill>
                  <a:srgbClr val="333333"/>
                </a:solidFill>
                <a:effectLst/>
                <a:latin typeface="Times New Roman" panose="02020603050405020304" pitchFamily="18" charset="0"/>
                <a:cs typeface="Times New Roman" panose="02020603050405020304" pitchFamily="18" charset="0"/>
              </a:rPr>
              <a:t>The E</a:t>
            </a:r>
            <a:r>
              <a:rPr lang="en-US" sz="2400" b="0" i="0" dirty="0">
                <a:solidFill>
                  <a:srgbClr val="C00000"/>
                </a:solidFill>
                <a:effectLst/>
                <a:latin typeface="Times New Roman" panose="02020603050405020304" pitchFamily="18" charset="0"/>
                <a:cs typeface="Times New Roman" panose="02020603050405020304" pitchFamily="18" charset="0"/>
              </a:rPr>
              <a:t>x</a:t>
            </a:r>
            <a:r>
              <a:rPr lang="en-US" sz="2400" b="0" i="0" dirty="0">
                <a:solidFill>
                  <a:srgbClr val="333333"/>
                </a:solidFill>
                <a:effectLst/>
                <a:latin typeface="Times New Roman" panose="02020603050405020304" pitchFamily="18" charset="0"/>
                <a:cs typeface="Times New Roman" panose="02020603050405020304" pitchFamily="18" charset="0"/>
              </a:rPr>
              <a:t>tensible </a:t>
            </a:r>
            <a:r>
              <a:rPr lang="en-US" sz="2400" b="0" i="0" dirty="0">
                <a:solidFill>
                  <a:srgbClr val="C00000"/>
                </a:solidFill>
                <a:effectLst/>
                <a:latin typeface="Times New Roman" panose="02020603050405020304" pitchFamily="18" charset="0"/>
                <a:cs typeface="Times New Roman" panose="02020603050405020304" pitchFamily="18" charset="0"/>
              </a:rPr>
              <a:t>M</a:t>
            </a:r>
            <a:r>
              <a:rPr lang="en-US" sz="2400" b="0" i="0" dirty="0">
                <a:solidFill>
                  <a:srgbClr val="333333"/>
                </a:solidFill>
                <a:effectLst/>
                <a:latin typeface="Times New Roman" panose="02020603050405020304" pitchFamily="18" charset="0"/>
                <a:cs typeface="Times New Roman" panose="02020603050405020304" pitchFamily="18" charset="0"/>
              </a:rPr>
              <a:t>arkup </a:t>
            </a:r>
            <a:r>
              <a:rPr lang="en-US" sz="2400" b="0" i="0" dirty="0">
                <a:solidFill>
                  <a:srgbClr val="C00000"/>
                </a:solidFill>
                <a:effectLst/>
                <a:latin typeface="Times New Roman" panose="02020603050405020304" pitchFamily="18" charset="0"/>
                <a:cs typeface="Times New Roman" panose="02020603050405020304" pitchFamily="18" charset="0"/>
              </a:rPr>
              <a:t>L</a:t>
            </a:r>
            <a:r>
              <a:rPr lang="en-US" sz="2400" b="0" i="0" dirty="0">
                <a:solidFill>
                  <a:srgbClr val="333333"/>
                </a:solidFill>
                <a:effectLst/>
                <a:latin typeface="Times New Roman" panose="02020603050405020304" pitchFamily="18" charset="0"/>
                <a:cs typeface="Times New Roman" panose="02020603050405020304" pitchFamily="18" charset="0"/>
              </a:rPr>
              <a:t>anguage (XML) is a simple text-based format for representing structured data.</a:t>
            </a:r>
          </a:p>
          <a:p>
            <a:pPr algn="just"/>
            <a:r>
              <a:rPr lang="en-US" sz="2400" b="1" dirty="0">
                <a:latin typeface="Times New Roman" panose="02020603050405020304" pitchFamily="18" charset="0"/>
                <a:cs typeface="Times New Roman" panose="02020603050405020304" pitchFamily="18" charset="0"/>
              </a:rPr>
              <a:t>XML</a:t>
            </a:r>
            <a:r>
              <a:rPr lang="en-US" sz="2400" dirty="0">
                <a:latin typeface="Times New Roman" panose="02020603050405020304" pitchFamily="18" charset="0"/>
                <a:cs typeface="Times New Roman" panose="02020603050405020304" pitchFamily="18" charset="0"/>
              </a:rPr>
              <a:t> was designed to be both human- and machine-readable</a:t>
            </a:r>
          </a:p>
          <a:p>
            <a:pPr algn="just"/>
            <a:r>
              <a:rPr lang="en-US" sz="2400" b="1" dirty="0">
                <a:latin typeface="Times New Roman" panose="02020603050405020304" pitchFamily="18" charset="0"/>
                <a:cs typeface="Times New Roman" panose="02020603050405020304" pitchFamily="18" charset="0"/>
              </a:rPr>
              <a:t>XML</a:t>
            </a:r>
            <a:r>
              <a:rPr lang="en-US" sz="2400" dirty="0">
                <a:latin typeface="Times New Roman" panose="02020603050405020304" pitchFamily="18" charset="0"/>
                <a:cs typeface="Times New Roman" panose="02020603050405020304" pitchFamily="18" charset="0"/>
              </a:rPr>
              <a:t> is often used for </a:t>
            </a:r>
            <a:r>
              <a:rPr lang="en-US" sz="2400" dirty="0">
                <a:solidFill>
                  <a:srgbClr val="C00000"/>
                </a:solidFill>
                <a:latin typeface="Times New Roman" panose="02020603050405020304" pitchFamily="18" charset="0"/>
                <a:cs typeface="Times New Roman" panose="02020603050405020304" pitchFamily="18" charset="0"/>
              </a:rPr>
              <a:t>store</a:t>
            </a:r>
            <a:r>
              <a:rPr lang="en-US" sz="2400" dirty="0">
                <a:latin typeface="Times New Roman" panose="02020603050405020304" pitchFamily="18" charset="0"/>
                <a:cs typeface="Times New Roman" panose="02020603050405020304" pitchFamily="18" charset="0"/>
              </a:rPr>
              <a:t>, </a:t>
            </a:r>
            <a:r>
              <a:rPr lang="en-US" sz="2400" dirty="0">
                <a:solidFill>
                  <a:srgbClr val="C00000"/>
                </a:solidFill>
                <a:latin typeface="Times New Roman" panose="02020603050405020304" pitchFamily="18" charset="0"/>
                <a:cs typeface="Times New Roman" panose="02020603050405020304" pitchFamily="18" charset="0"/>
              </a:rPr>
              <a:t>carry</a:t>
            </a:r>
            <a:r>
              <a:rPr lang="en-US" sz="2400" dirty="0">
                <a:latin typeface="Times New Roman" panose="02020603050405020304" pitchFamily="18" charset="0"/>
                <a:cs typeface="Times New Roman" panose="02020603050405020304" pitchFamily="18" charset="0"/>
              </a:rPr>
              <a:t> and </a:t>
            </a:r>
            <a:r>
              <a:rPr lang="en-US" sz="2400" dirty="0">
                <a:solidFill>
                  <a:srgbClr val="C00000"/>
                </a:solidFill>
                <a:latin typeface="Times New Roman" panose="02020603050405020304" pitchFamily="18" charset="0"/>
                <a:cs typeface="Times New Roman" panose="02020603050405020304" pitchFamily="18" charset="0"/>
              </a:rPr>
              <a:t>exchange</a:t>
            </a:r>
            <a:r>
              <a:rPr lang="en-US" sz="2400" dirty="0">
                <a:latin typeface="Times New Roman" panose="02020603050405020304" pitchFamily="18" charset="0"/>
                <a:cs typeface="Times New Roman" panose="02020603050405020304" pitchFamily="18" charset="0"/>
              </a:rPr>
              <a:t> </a:t>
            </a:r>
            <a:r>
              <a:rPr lang="en-US" sz="2400" dirty="0">
                <a:solidFill>
                  <a:srgbClr val="C00000"/>
                </a:solidFill>
                <a:latin typeface="Times New Roman" panose="02020603050405020304" pitchFamily="18" charset="0"/>
                <a:cs typeface="Times New Roman" panose="02020603050405020304" pitchFamily="18" charset="0"/>
              </a:rPr>
              <a:t>data</a:t>
            </a:r>
            <a:r>
              <a:rPr lang="en-US" sz="2400" dirty="0">
                <a:latin typeface="Times New Roman" panose="02020603050405020304" pitchFamily="18" charset="0"/>
                <a:cs typeface="Times New Roman" panose="02020603050405020304" pitchFamily="18" charset="0"/>
              </a:rPr>
              <a:t> over the Internet.</a:t>
            </a:r>
            <a:endParaRPr lang="ar-EG"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688911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B55B5-1E14-4798-B3C8-672350EAACD7}"/>
              </a:ext>
            </a:extLst>
          </p:cNvPr>
          <p:cNvSpPr>
            <a:spLocks noGrp="1"/>
          </p:cNvSpPr>
          <p:nvPr>
            <p:ph type="title"/>
          </p:nvPr>
        </p:nvSpPr>
        <p:spPr/>
        <p:txBody>
          <a:bodyPr/>
          <a:lstStyle/>
          <a:p>
            <a:r>
              <a:rPr lang="en-US" sz="4000" b="1" dirty="0">
                <a:solidFill>
                  <a:schemeClr val="accent1">
                    <a:lumMod val="50000"/>
                  </a:schemeClr>
                </a:solidFill>
                <a:latin typeface="Barlow Condensed"/>
              </a:rPr>
              <a:t>XML Terminology</a:t>
            </a:r>
          </a:p>
        </p:txBody>
      </p:sp>
      <p:pic>
        <p:nvPicPr>
          <p:cNvPr id="7" name="Picture 6">
            <a:extLst>
              <a:ext uri="{FF2B5EF4-FFF2-40B4-BE49-F238E27FC236}">
                <a16:creationId xmlns:a16="http://schemas.microsoft.com/office/drawing/2014/main" id="{904CD8FF-C067-46D8-9D2F-DFFC6D2C9CC0}"/>
              </a:ext>
            </a:extLst>
          </p:cNvPr>
          <p:cNvPicPr>
            <a:picLocks noChangeAspect="1"/>
          </p:cNvPicPr>
          <p:nvPr/>
        </p:nvPicPr>
        <p:blipFill>
          <a:blip r:embed="rId2"/>
          <a:stretch>
            <a:fillRect/>
          </a:stretch>
        </p:blipFill>
        <p:spPr>
          <a:xfrm>
            <a:off x="1185043" y="1408112"/>
            <a:ext cx="10168757" cy="5449888"/>
          </a:xfrm>
          <a:prstGeom prst="rect">
            <a:avLst/>
          </a:prstGeom>
        </p:spPr>
      </p:pic>
    </p:spTree>
    <p:extLst>
      <p:ext uri="{BB962C8B-B14F-4D97-AF65-F5344CB8AC3E}">
        <p14:creationId xmlns:p14="http://schemas.microsoft.com/office/powerpoint/2010/main" val="328161265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6DCA82-A3D2-4028-9DDF-93F3BEDD2C55}"/>
              </a:ext>
            </a:extLst>
          </p:cNvPr>
          <p:cNvSpPr>
            <a:spLocks noGrp="1"/>
          </p:cNvSpPr>
          <p:nvPr>
            <p:ph type="title"/>
          </p:nvPr>
        </p:nvSpPr>
        <p:spPr/>
        <p:txBody>
          <a:bodyPr/>
          <a:lstStyle/>
          <a:p>
            <a:r>
              <a:rPr lang="en-US" sz="4400" b="1" dirty="0">
                <a:solidFill>
                  <a:schemeClr val="accent1">
                    <a:lumMod val="50000"/>
                  </a:schemeClr>
                </a:solidFill>
                <a:latin typeface="Barlow Condensed"/>
              </a:rPr>
              <a:t>XML Terminology</a:t>
            </a:r>
            <a:endParaRPr lang="en-US" dirty="0"/>
          </a:p>
        </p:txBody>
      </p:sp>
      <p:pic>
        <p:nvPicPr>
          <p:cNvPr id="4" name="Picture 3">
            <a:extLst>
              <a:ext uri="{FF2B5EF4-FFF2-40B4-BE49-F238E27FC236}">
                <a16:creationId xmlns:a16="http://schemas.microsoft.com/office/drawing/2014/main" id="{AB51D189-74A0-4675-B849-9FE3D1D993CE}"/>
              </a:ext>
            </a:extLst>
          </p:cNvPr>
          <p:cNvPicPr>
            <a:picLocks noChangeAspect="1"/>
          </p:cNvPicPr>
          <p:nvPr/>
        </p:nvPicPr>
        <p:blipFill>
          <a:blip r:embed="rId2"/>
          <a:stretch>
            <a:fillRect/>
          </a:stretch>
        </p:blipFill>
        <p:spPr>
          <a:xfrm>
            <a:off x="1249680" y="1267460"/>
            <a:ext cx="10450830" cy="5225415"/>
          </a:xfrm>
          <a:prstGeom prst="rect">
            <a:avLst/>
          </a:prstGeom>
        </p:spPr>
      </p:pic>
    </p:spTree>
    <p:extLst>
      <p:ext uri="{BB962C8B-B14F-4D97-AF65-F5344CB8AC3E}">
        <p14:creationId xmlns:p14="http://schemas.microsoft.com/office/powerpoint/2010/main" val="263392403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83170B-87DC-4B41-B054-9DF6E66075CC}"/>
              </a:ext>
            </a:extLst>
          </p:cNvPr>
          <p:cNvSpPr>
            <a:spLocks noGrp="1"/>
          </p:cNvSpPr>
          <p:nvPr>
            <p:ph type="title"/>
          </p:nvPr>
        </p:nvSpPr>
        <p:spPr/>
        <p:txBody>
          <a:bodyPr/>
          <a:lstStyle/>
          <a:p>
            <a:r>
              <a:rPr lang="en-US" sz="4000" b="1" dirty="0">
                <a:solidFill>
                  <a:schemeClr val="accent1">
                    <a:lumMod val="50000"/>
                  </a:schemeClr>
                </a:solidFill>
                <a:latin typeface="Barlow Condensed"/>
              </a:rPr>
              <a:t>XML Example</a:t>
            </a:r>
          </a:p>
        </p:txBody>
      </p:sp>
      <p:pic>
        <p:nvPicPr>
          <p:cNvPr id="7" name="Picture 6">
            <a:extLst>
              <a:ext uri="{FF2B5EF4-FFF2-40B4-BE49-F238E27FC236}">
                <a16:creationId xmlns:a16="http://schemas.microsoft.com/office/drawing/2014/main" id="{A53DB473-63AE-41A1-AC04-FBC20F16E72A}"/>
              </a:ext>
            </a:extLst>
          </p:cNvPr>
          <p:cNvPicPr>
            <a:picLocks noChangeAspect="1"/>
          </p:cNvPicPr>
          <p:nvPr/>
        </p:nvPicPr>
        <p:blipFill rotWithShape="1">
          <a:blip r:embed="rId3"/>
          <a:srcRect l="1034" t="21136" r="13750" b="62764"/>
          <a:stretch/>
        </p:blipFill>
        <p:spPr>
          <a:xfrm>
            <a:off x="838200" y="1825625"/>
            <a:ext cx="10389476" cy="1103586"/>
          </a:xfrm>
          <a:prstGeom prst="rect">
            <a:avLst/>
          </a:prstGeom>
        </p:spPr>
      </p:pic>
      <p:pic>
        <p:nvPicPr>
          <p:cNvPr id="9" name="Picture 8">
            <a:extLst>
              <a:ext uri="{FF2B5EF4-FFF2-40B4-BE49-F238E27FC236}">
                <a16:creationId xmlns:a16="http://schemas.microsoft.com/office/drawing/2014/main" id="{536B2D13-C256-41D8-9A57-D4AF2D7B08B3}"/>
              </a:ext>
            </a:extLst>
          </p:cNvPr>
          <p:cNvPicPr>
            <a:picLocks noChangeAspect="1"/>
          </p:cNvPicPr>
          <p:nvPr/>
        </p:nvPicPr>
        <p:blipFill rotWithShape="1">
          <a:blip r:embed="rId4">
            <a:extLst>
              <a:ext uri="{BEBA8EAE-BF5A-486C-A8C5-ECC9F3942E4B}">
                <a14:imgProps xmlns:a14="http://schemas.microsoft.com/office/drawing/2010/main">
                  <a14:imgLayer r:embed="rId5">
                    <a14:imgEffect>
                      <a14:sharpenSoften amount="25000"/>
                    </a14:imgEffect>
                  </a14:imgLayer>
                </a14:imgProps>
              </a:ext>
            </a:extLst>
          </a:blip>
          <a:srcRect l="4655" t="16765" r="60948" b="36545"/>
          <a:stretch/>
        </p:blipFill>
        <p:spPr>
          <a:xfrm>
            <a:off x="5155326" y="3064149"/>
            <a:ext cx="5801709" cy="3793851"/>
          </a:xfrm>
          <a:prstGeom prst="rect">
            <a:avLst/>
          </a:prstGeom>
        </p:spPr>
      </p:pic>
    </p:spTree>
    <p:extLst>
      <p:ext uri="{BB962C8B-B14F-4D97-AF65-F5344CB8AC3E}">
        <p14:creationId xmlns:p14="http://schemas.microsoft.com/office/powerpoint/2010/main" val="9594829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DIKW pyramid - Wikipedia">
            <a:extLst>
              <a:ext uri="{FF2B5EF4-FFF2-40B4-BE49-F238E27FC236}">
                <a16:creationId xmlns:a16="http://schemas.microsoft.com/office/drawing/2014/main" id="{BAABAFAC-9571-4E98-B642-54EDE46DE31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95450" y="0"/>
            <a:ext cx="88011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2886884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607899-5A69-4B09-A016-52BE494F9AFC}"/>
              </a:ext>
            </a:extLst>
          </p:cNvPr>
          <p:cNvSpPr>
            <a:spLocks noGrp="1"/>
          </p:cNvSpPr>
          <p:nvPr>
            <p:ph type="title"/>
          </p:nvPr>
        </p:nvSpPr>
        <p:spPr/>
        <p:txBody>
          <a:bodyPr/>
          <a:lstStyle/>
          <a:p>
            <a:r>
              <a:rPr lang="en-US" sz="4000" b="1" dirty="0">
                <a:solidFill>
                  <a:schemeClr val="accent1">
                    <a:lumMod val="50000"/>
                  </a:schemeClr>
                </a:solidFill>
                <a:latin typeface="Barlow Condensed"/>
              </a:rPr>
              <a:t>XML Syntax</a:t>
            </a:r>
          </a:p>
        </p:txBody>
      </p:sp>
      <p:sp>
        <p:nvSpPr>
          <p:cNvPr id="3" name="Content Placeholder 2">
            <a:extLst>
              <a:ext uri="{FF2B5EF4-FFF2-40B4-BE49-F238E27FC236}">
                <a16:creationId xmlns:a16="http://schemas.microsoft.com/office/drawing/2014/main" id="{0E266021-4477-453D-80A0-BE9D8768BEB2}"/>
              </a:ext>
            </a:extLst>
          </p:cNvPr>
          <p:cNvSpPr>
            <a:spLocks noGrp="1"/>
          </p:cNvSpPr>
          <p:nvPr>
            <p:ph idx="1"/>
          </p:nvPr>
        </p:nvSpPr>
        <p:spPr/>
        <p:txBody>
          <a:bodyPr>
            <a:normAutofit/>
          </a:bodyPr>
          <a:lstStyle/>
          <a:p>
            <a:r>
              <a:rPr lang="en-US" dirty="0"/>
              <a:t>XML Documents Must Have one </a:t>
            </a:r>
            <a:r>
              <a:rPr lang="en-US" dirty="0">
                <a:solidFill>
                  <a:srgbClr val="C00000"/>
                </a:solidFill>
              </a:rPr>
              <a:t>Root</a:t>
            </a:r>
            <a:r>
              <a:rPr lang="en-US" dirty="0"/>
              <a:t> Element</a:t>
            </a:r>
          </a:p>
          <a:p>
            <a:r>
              <a:rPr kumimoji="0" lang="en-US" altLang="en-US" sz="2800" b="0" i="0" u="none" strike="noStrike" cap="none" normalizeH="0" baseline="0" dirty="0">
                <a:ln>
                  <a:noFill/>
                </a:ln>
                <a:solidFill>
                  <a:srgbClr val="333333"/>
                </a:solidFill>
                <a:effectLst/>
                <a:latin typeface="'Helvetica Neue'"/>
              </a:rPr>
              <a:t>All elements must be </a:t>
            </a:r>
            <a:r>
              <a:rPr kumimoji="0" lang="en-US" altLang="en-US" sz="2800" b="0" i="1" u="none" strike="noStrike" cap="none" normalizeH="0" baseline="0" dirty="0">
                <a:ln>
                  <a:noFill/>
                </a:ln>
                <a:solidFill>
                  <a:srgbClr val="C00000"/>
                </a:solidFill>
                <a:effectLst/>
                <a:latin typeface="'Helvetica Neue'"/>
              </a:rPr>
              <a:t>closed</a:t>
            </a:r>
            <a:r>
              <a:rPr kumimoji="0" lang="en-US" altLang="en-US" sz="2800" b="0" i="0" u="none" strike="noStrike" cap="none" normalizeH="0" baseline="0" dirty="0">
                <a:ln>
                  <a:noFill/>
                </a:ln>
                <a:solidFill>
                  <a:srgbClr val="333333"/>
                </a:solidFill>
                <a:effectLst/>
                <a:latin typeface="'Helvetica Neue'"/>
              </a:rPr>
              <a:t> or marked as </a:t>
            </a:r>
            <a:r>
              <a:rPr kumimoji="0" lang="en-US" altLang="en-US" sz="2800" b="0" i="1" u="none" strike="noStrike" cap="none" normalizeH="0" baseline="0" dirty="0">
                <a:ln>
                  <a:noFill/>
                </a:ln>
                <a:solidFill>
                  <a:srgbClr val="333333"/>
                </a:solidFill>
                <a:effectLst/>
                <a:latin typeface="'Helvetica Neue'"/>
              </a:rPr>
              <a:t>empty</a:t>
            </a:r>
            <a:r>
              <a:rPr kumimoji="0" lang="en-US" altLang="en-US" sz="2800" b="0" i="0" u="none" strike="noStrike" cap="none" normalizeH="0" baseline="0" dirty="0">
                <a:ln>
                  <a:noFill/>
                </a:ln>
                <a:solidFill>
                  <a:srgbClr val="333333"/>
                </a:solidFill>
                <a:effectLst/>
                <a:latin typeface="'Helvetica Neue'"/>
              </a:rPr>
              <a:t>.</a:t>
            </a:r>
          </a:p>
          <a:p>
            <a:pPr lvl="1"/>
            <a:r>
              <a:rPr kumimoji="0" lang="en-US" altLang="en-US" b="0" i="0" u="none" strike="noStrike" cap="none" normalizeH="0" baseline="0" dirty="0">
                <a:ln>
                  <a:noFill/>
                </a:ln>
                <a:solidFill>
                  <a:srgbClr val="333333"/>
                </a:solidFill>
                <a:effectLst/>
                <a:latin typeface="'Helvetica Neue'"/>
              </a:rPr>
              <a:t>Empty elements can be closed as normal, </a:t>
            </a:r>
            <a:r>
              <a:rPr kumimoji="0" lang="en-US" altLang="en-US" b="0" i="0" u="none" strike="noStrike" cap="none" normalizeH="0" baseline="0" dirty="0">
                <a:ln>
                  <a:noFill/>
                </a:ln>
                <a:solidFill>
                  <a:srgbClr val="C00000"/>
                </a:solidFill>
                <a:effectLst/>
                <a:latin typeface="Courier New" panose="02070309020205020404" pitchFamily="49" charset="0"/>
                <a:cs typeface="Courier New" panose="02070309020205020404" pitchFamily="49" charset="0"/>
              </a:rPr>
              <a:t>&lt;happiness&gt;&lt;/happiness&gt;</a:t>
            </a:r>
            <a:r>
              <a:rPr kumimoji="0" lang="en-US" altLang="en-US" b="0" i="0" u="none" strike="noStrike" cap="none" normalizeH="0" baseline="0" dirty="0">
                <a:ln>
                  <a:noFill/>
                </a:ln>
                <a:solidFill>
                  <a:srgbClr val="C00000"/>
                </a:solidFill>
                <a:effectLst/>
                <a:latin typeface="'Helvetica Neue'"/>
              </a:rPr>
              <a:t> </a:t>
            </a:r>
            <a:r>
              <a:rPr kumimoji="0" lang="en-US" altLang="en-US" b="0" i="0" u="none" strike="noStrike" cap="none" normalizeH="0" baseline="0" dirty="0">
                <a:ln>
                  <a:noFill/>
                </a:ln>
                <a:solidFill>
                  <a:srgbClr val="333333"/>
                </a:solidFill>
                <a:effectLst/>
                <a:latin typeface="'Helvetica Neue'"/>
              </a:rPr>
              <a:t>or you can use a special short-form, </a:t>
            </a:r>
            <a:r>
              <a:rPr kumimoji="0" lang="en-US" altLang="en-US" b="0" i="0" u="none" strike="noStrike" cap="none" normalizeH="0" baseline="0" dirty="0">
                <a:ln>
                  <a:noFill/>
                </a:ln>
                <a:solidFill>
                  <a:srgbClr val="C00000"/>
                </a:solidFill>
                <a:effectLst/>
                <a:latin typeface="Courier New" panose="02070309020205020404" pitchFamily="49" charset="0"/>
                <a:cs typeface="Courier New" panose="02070309020205020404" pitchFamily="49" charset="0"/>
              </a:rPr>
              <a:t>&lt;happiness/&gt;</a:t>
            </a:r>
            <a:r>
              <a:rPr kumimoji="0" lang="en-US" altLang="en-US" b="0" i="0" u="none" strike="noStrike" cap="none" normalizeH="0" baseline="0" dirty="0">
                <a:ln>
                  <a:noFill/>
                </a:ln>
                <a:solidFill>
                  <a:srgbClr val="C00000"/>
                </a:solidFill>
                <a:effectLst/>
                <a:latin typeface="'Helvetica Neue'"/>
              </a:rPr>
              <a:t> </a:t>
            </a:r>
            <a:r>
              <a:rPr kumimoji="0" lang="en-US" altLang="en-US" b="0" i="0" u="none" strike="noStrike" cap="none" normalizeH="0" baseline="0" dirty="0">
                <a:ln>
                  <a:noFill/>
                </a:ln>
                <a:solidFill>
                  <a:srgbClr val="333333"/>
                </a:solidFill>
                <a:effectLst/>
                <a:latin typeface="'Helvetica Neue'"/>
              </a:rPr>
              <a:t>instead.</a:t>
            </a:r>
          </a:p>
          <a:p>
            <a:r>
              <a:rPr lang="en-US" dirty="0"/>
              <a:t>XML Tags are </a:t>
            </a:r>
            <a:r>
              <a:rPr lang="en-US" dirty="0">
                <a:solidFill>
                  <a:srgbClr val="C00000"/>
                </a:solidFill>
              </a:rPr>
              <a:t>Case Sensitive</a:t>
            </a:r>
          </a:p>
          <a:p>
            <a:r>
              <a:rPr lang="en-US" dirty="0"/>
              <a:t>XML Elements Must be Properly </a:t>
            </a:r>
            <a:r>
              <a:rPr lang="en-US" dirty="0">
                <a:solidFill>
                  <a:srgbClr val="C00000"/>
                </a:solidFill>
              </a:rPr>
              <a:t>Nested</a:t>
            </a:r>
          </a:p>
          <a:p>
            <a:r>
              <a:rPr lang="en-US" dirty="0"/>
              <a:t>XML Attribute Values Must Always be </a:t>
            </a:r>
            <a:r>
              <a:rPr lang="en-US" dirty="0">
                <a:solidFill>
                  <a:srgbClr val="C00000"/>
                </a:solidFill>
              </a:rPr>
              <a:t>Quoted</a:t>
            </a:r>
          </a:p>
          <a:p>
            <a:r>
              <a:rPr lang="en-US" dirty="0"/>
              <a:t>The XML </a:t>
            </a:r>
            <a:r>
              <a:rPr lang="en-US" dirty="0">
                <a:solidFill>
                  <a:srgbClr val="C00000"/>
                </a:solidFill>
              </a:rPr>
              <a:t>prolog</a:t>
            </a:r>
            <a:r>
              <a:rPr lang="en-US" dirty="0"/>
              <a:t> does not have a closing tag. </a:t>
            </a:r>
          </a:p>
        </p:txBody>
      </p:sp>
      <p:sp>
        <p:nvSpPr>
          <p:cNvPr id="5" name="Rectangle 2">
            <a:extLst>
              <a:ext uri="{FF2B5EF4-FFF2-40B4-BE49-F238E27FC236}">
                <a16:creationId xmlns:a16="http://schemas.microsoft.com/office/drawing/2014/main" id="{C59265E8-3898-4010-90F4-D2BA9C29FEBE}"/>
              </a:ext>
            </a:extLst>
          </p:cNvPr>
          <p:cNvSpPr>
            <a:spLocks noChangeArrowheads="1"/>
          </p:cNvSpPr>
          <p:nvPr/>
        </p:nvSpPr>
        <p:spPr bwMode="auto">
          <a:xfrm>
            <a:off x="0" y="-276999"/>
            <a:ext cx="65" cy="553998"/>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76027055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9896FC-3913-4157-83F3-59FB1BC0AB3F}"/>
              </a:ext>
            </a:extLst>
          </p:cNvPr>
          <p:cNvSpPr>
            <a:spLocks noGrp="1"/>
          </p:cNvSpPr>
          <p:nvPr>
            <p:ph type="title"/>
          </p:nvPr>
        </p:nvSpPr>
        <p:spPr/>
        <p:txBody>
          <a:bodyPr/>
          <a:lstStyle/>
          <a:p>
            <a:r>
              <a:rPr lang="en-US" sz="4000" b="1" dirty="0">
                <a:solidFill>
                  <a:schemeClr val="accent1">
                    <a:lumMod val="50000"/>
                  </a:schemeClr>
                </a:solidFill>
                <a:latin typeface="Barlow Condensed"/>
              </a:rPr>
              <a:t>XML Element Naming syntax</a:t>
            </a:r>
          </a:p>
        </p:txBody>
      </p:sp>
      <p:sp>
        <p:nvSpPr>
          <p:cNvPr id="3" name="Content Placeholder 2">
            <a:extLst>
              <a:ext uri="{FF2B5EF4-FFF2-40B4-BE49-F238E27FC236}">
                <a16:creationId xmlns:a16="http://schemas.microsoft.com/office/drawing/2014/main" id="{900E2DE3-9AD9-4AFE-85FD-D72B62289DDC}"/>
              </a:ext>
            </a:extLst>
          </p:cNvPr>
          <p:cNvSpPr>
            <a:spLocks noGrp="1"/>
          </p:cNvSpPr>
          <p:nvPr>
            <p:ph idx="1"/>
          </p:nvPr>
        </p:nvSpPr>
        <p:spPr/>
        <p:txBody>
          <a:bodyPr/>
          <a:lstStyle/>
          <a:p>
            <a:pPr algn="l">
              <a:buFont typeface="Arial" panose="020B0604020202020204" pitchFamily="34" charset="0"/>
              <a:buChar char="•"/>
            </a:pPr>
            <a:r>
              <a:rPr lang="en-US" sz="1800" b="1" i="0" dirty="0">
                <a:solidFill>
                  <a:srgbClr val="202124"/>
                </a:solidFill>
                <a:effectLst/>
                <a:latin typeface="arial" panose="020B0604020202020204" pitchFamily="34" charset="0"/>
              </a:rPr>
              <a:t>Element names</a:t>
            </a:r>
            <a:r>
              <a:rPr lang="en-US" sz="1800" b="0" i="0" dirty="0">
                <a:solidFill>
                  <a:srgbClr val="202124"/>
                </a:solidFill>
                <a:effectLst/>
                <a:latin typeface="arial" panose="020B0604020202020204" pitchFamily="34" charset="0"/>
              </a:rPr>
              <a:t> are case-sensitive.</a:t>
            </a:r>
          </a:p>
          <a:p>
            <a:pPr algn="l">
              <a:buFont typeface="Arial" panose="020B0604020202020204" pitchFamily="34" charset="0"/>
              <a:buChar char="•"/>
            </a:pPr>
            <a:r>
              <a:rPr lang="en-US" sz="1800" b="1" i="0" dirty="0">
                <a:solidFill>
                  <a:srgbClr val="202124"/>
                </a:solidFill>
                <a:effectLst/>
                <a:latin typeface="arial" panose="020B0604020202020204" pitchFamily="34" charset="0"/>
              </a:rPr>
              <a:t>Element names</a:t>
            </a:r>
            <a:r>
              <a:rPr lang="en-US" sz="1800" b="0" i="0" dirty="0">
                <a:solidFill>
                  <a:srgbClr val="202124"/>
                </a:solidFill>
                <a:effectLst/>
                <a:latin typeface="arial" panose="020B0604020202020204" pitchFamily="34" charset="0"/>
              </a:rPr>
              <a:t> must start with a letter or underscore.</a:t>
            </a:r>
          </a:p>
          <a:p>
            <a:pPr algn="l">
              <a:buFont typeface="Arial" panose="020B0604020202020204" pitchFamily="34" charset="0"/>
              <a:buChar char="•"/>
            </a:pPr>
            <a:r>
              <a:rPr lang="en-US" sz="1800" b="1" i="0" dirty="0">
                <a:solidFill>
                  <a:srgbClr val="202124"/>
                </a:solidFill>
                <a:effectLst/>
                <a:latin typeface="arial" panose="020B0604020202020204" pitchFamily="34" charset="0"/>
              </a:rPr>
              <a:t>Element names</a:t>
            </a:r>
            <a:r>
              <a:rPr lang="en-US" sz="1800" b="0" i="0" dirty="0">
                <a:solidFill>
                  <a:srgbClr val="202124"/>
                </a:solidFill>
                <a:effectLst/>
                <a:latin typeface="arial" panose="020B0604020202020204" pitchFamily="34" charset="0"/>
              </a:rPr>
              <a:t> cannot start with the letters </a:t>
            </a:r>
            <a:r>
              <a:rPr lang="en-US" sz="1800" b="1" i="0" dirty="0">
                <a:solidFill>
                  <a:srgbClr val="202124"/>
                </a:solidFill>
                <a:effectLst/>
                <a:latin typeface="arial" panose="020B0604020202020204" pitchFamily="34" charset="0"/>
              </a:rPr>
              <a:t>xml</a:t>
            </a:r>
            <a:r>
              <a:rPr lang="en-US" sz="1800" b="0" i="0" dirty="0">
                <a:solidFill>
                  <a:srgbClr val="202124"/>
                </a:solidFill>
                <a:effectLst/>
                <a:latin typeface="arial" panose="020B0604020202020204" pitchFamily="34" charset="0"/>
              </a:rPr>
              <a:t> </a:t>
            </a:r>
          </a:p>
          <a:p>
            <a:pPr algn="l">
              <a:buFont typeface="Arial" panose="020B0604020202020204" pitchFamily="34" charset="0"/>
              <a:buChar char="•"/>
            </a:pPr>
            <a:r>
              <a:rPr lang="en-US" sz="1800" b="1" i="0" dirty="0">
                <a:solidFill>
                  <a:srgbClr val="202124"/>
                </a:solidFill>
                <a:effectLst/>
                <a:latin typeface="arial" panose="020B0604020202020204" pitchFamily="34" charset="0"/>
              </a:rPr>
              <a:t>Element names</a:t>
            </a:r>
            <a:r>
              <a:rPr lang="en-US" sz="1800" b="0" i="0" dirty="0">
                <a:solidFill>
                  <a:srgbClr val="202124"/>
                </a:solidFill>
                <a:effectLst/>
                <a:latin typeface="arial" panose="020B0604020202020204" pitchFamily="34" charset="0"/>
              </a:rPr>
              <a:t> can contain letters, digits, hyphens (-), underscores, and periods.</a:t>
            </a:r>
          </a:p>
          <a:p>
            <a:pPr algn="l">
              <a:buFont typeface="Arial" panose="020B0604020202020204" pitchFamily="34" charset="0"/>
              <a:buChar char="•"/>
            </a:pPr>
            <a:r>
              <a:rPr lang="en-US" sz="1800" b="1" i="0" dirty="0">
                <a:solidFill>
                  <a:srgbClr val="202124"/>
                </a:solidFill>
                <a:effectLst/>
                <a:latin typeface="arial" panose="020B0604020202020204" pitchFamily="34" charset="0"/>
              </a:rPr>
              <a:t>Element names</a:t>
            </a:r>
            <a:r>
              <a:rPr lang="en-US" sz="1800" b="0" i="0" dirty="0">
                <a:solidFill>
                  <a:srgbClr val="202124"/>
                </a:solidFill>
                <a:effectLst/>
                <a:latin typeface="arial" panose="020B0604020202020204" pitchFamily="34" charset="0"/>
              </a:rPr>
              <a:t> cannot contain spaces.</a:t>
            </a:r>
          </a:p>
          <a:p>
            <a:endParaRPr lang="en-US" dirty="0"/>
          </a:p>
        </p:txBody>
      </p:sp>
    </p:spTree>
    <p:extLst>
      <p:ext uri="{BB962C8B-B14F-4D97-AF65-F5344CB8AC3E}">
        <p14:creationId xmlns:p14="http://schemas.microsoft.com/office/powerpoint/2010/main" val="259835980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9896FC-3913-4157-83F3-59FB1BC0AB3F}"/>
              </a:ext>
            </a:extLst>
          </p:cNvPr>
          <p:cNvSpPr>
            <a:spLocks noGrp="1"/>
          </p:cNvSpPr>
          <p:nvPr>
            <p:ph type="title"/>
          </p:nvPr>
        </p:nvSpPr>
        <p:spPr/>
        <p:txBody>
          <a:bodyPr/>
          <a:lstStyle/>
          <a:p>
            <a:r>
              <a:rPr lang="en-US" sz="4000" b="1" dirty="0">
                <a:solidFill>
                  <a:schemeClr val="accent1">
                    <a:lumMod val="50000"/>
                  </a:schemeClr>
                </a:solidFill>
                <a:latin typeface="Barlow Condensed"/>
              </a:rPr>
              <a:t>XML Attribute Naming syntax</a:t>
            </a:r>
          </a:p>
        </p:txBody>
      </p:sp>
      <p:sp>
        <p:nvSpPr>
          <p:cNvPr id="3" name="Content Placeholder 2">
            <a:extLst>
              <a:ext uri="{FF2B5EF4-FFF2-40B4-BE49-F238E27FC236}">
                <a16:creationId xmlns:a16="http://schemas.microsoft.com/office/drawing/2014/main" id="{900E2DE3-9AD9-4AFE-85FD-D72B62289DDC}"/>
              </a:ext>
            </a:extLst>
          </p:cNvPr>
          <p:cNvSpPr>
            <a:spLocks noGrp="1"/>
          </p:cNvSpPr>
          <p:nvPr>
            <p:ph idx="1"/>
          </p:nvPr>
        </p:nvSpPr>
        <p:spPr/>
        <p:txBody>
          <a:bodyPr>
            <a:normAutofit/>
          </a:bodyPr>
          <a:lstStyle/>
          <a:p>
            <a:pPr algn="l"/>
            <a:r>
              <a:rPr lang="en-US" sz="1400" b="0" i="0" dirty="0">
                <a:solidFill>
                  <a:srgbClr val="000000"/>
                </a:solidFill>
                <a:effectLst/>
                <a:latin typeface="Times New Roman" panose="02020603050405020304" pitchFamily="18" charset="0"/>
                <a:cs typeface="Times New Roman" panose="02020603050405020304" pitchFamily="18" charset="0"/>
              </a:rPr>
              <a:t>Attribute values must always be quoted.</a:t>
            </a:r>
          </a:p>
          <a:p>
            <a:pPr marL="0" indent="0">
              <a:buNone/>
            </a:pPr>
            <a:endParaRPr lang="en-US" sz="1400" dirty="0">
              <a:latin typeface="Times New Roman" panose="02020603050405020304" pitchFamily="18" charset="0"/>
              <a:cs typeface="Times New Roman" panose="02020603050405020304" pitchFamily="18" charset="0"/>
            </a:endParaRPr>
          </a:p>
          <a:p>
            <a:endParaRPr lang="en-US" sz="1400" dirty="0">
              <a:latin typeface="Times New Roman" panose="02020603050405020304" pitchFamily="18" charset="0"/>
              <a:cs typeface="Times New Roman" panose="02020603050405020304" pitchFamily="18" charset="0"/>
            </a:endParaRPr>
          </a:p>
          <a:p>
            <a:endParaRPr lang="en-US" sz="1400" dirty="0">
              <a:latin typeface="Times New Roman" panose="02020603050405020304" pitchFamily="18" charset="0"/>
              <a:cs typeface="Times New Roman" panose="02020603050405020304" pitchFamily="18" charset="0"/>
            </a:endParaRPr>
          </a:p>
          <a:p>
            <a:pPr algn="l"/>
            <a:r>
              <a:rPr lang="en-US" sz="1400" b="0" i="0" dirty="0">
                <a:solidFill>
                  <a:srgbClr val="000000"/>
                </a:solidFill>
                <a:effectLst/>
                <a:latin typeface="Times New Roman" panose="02020603050405020304" pitchFamily="18" charset="0"/>
                <a:cs typeface="Times New Roman" panose="02020603050405020304" pitchFamily="18" charset="0"/>
              </a:rPr>
              <a:t>If the attribute value itself contains double quotes you can use single quotes, like in this example:</a:t>
            </a:r>
          </a:p>
          <a:p>
            <a:pPr marL="0" indent="0">
              <a:buNone/>
            </a:pPr>
            <a:br>
              <a:rPr lang="en-US" sz="1400" b="0" i="0" dirty="0">
                <a:solidFill>
                  <a:srgbClr val="000000"/>
                </a:solidFill>
                <a:effectLst/>
                <a:latin typeface="Times New Roman" panose="02020603050405020304" pitchFamily="18" charset="0"/>
                <a:cs typeface="Times New Roman" panose="02020603050405020304" pitchFamily="18" charset="0"/>
              </a:rPr>
            </a:br>
            <a:endParaRPr lang="en-US" sz="14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96E0371A-B994-4522-9763-F2B9A613116E}"/>
              </a:ext>
            </a:extLst>
          </p:cNvPr>
          <p:cNvPicPr>
            <a:picLocks noChangeAspect="1"/>
          </p:cNvPicPr>
          <p:nvPr/>
        </p:nvPicPr>
        <p:blipFill rotWithShape="1">
          <a:blip r:embed="rId2"/>
          <a:srcRect l="18233" t="54715" r="51638" b="38385"/>
          <a:stretch/>
        </p:blipFill>
        <p:spPr>
          <a:xfrm>
            <a:off x="1844565" y="2128358"/>
            <a:ext cx="6558455" cy="898635"/>
          </a:xfrm>
          <a:prstGeom prst="rect">
            <a:avLst/>
          </a:prstGeom>
        </p:spPr>
      </p:pic>
      <p:pic>
        <p:nvPicPr>
          <p:cNvPr id="7" name="Picture 6">
            <a:extLst>
              <a:ext uri="{FF2B5EF4-FFF2-40B4-BE49-F238E27FC236}">
                <a16:creationId xmlns:a16="http://schemas.microsoft.com/office/drawing/2014/main" id="{1E2A5FD0-0090-4137-A380-F01AA05EF4F1}"/>
              </a:ext>
            </a:extLst>
          </p:cNvPr>
          <p:cNvPicPr>
            <a:picLocks noChangeAspect="1"/>
          </p:cNvPicPr>
          <p:nvPr/>
        </p:nvPicPr>
        <p:blipFill rotWithShape="1">
          <a:blip r:embed="rId3"/>
          <a:srcRect l="16164" t="50000" r="44396" b="17915"/>
          <a:stretch/>
        </p:blipFill>
        <p:spPr>
          <a:xfrm>
            <a:off x="838200" y="3708100"/>
            <a:ext cx="4808482" cy="2199290"/>
          </a:xfrm>
          <a:prstGeom prst="rect">
            <a:avLst/>
          </a:prstGeom>
        </p:spPr>
      </p:pic>
    </p:spTree>
    <p:extLst>
      <p:ext uri="{BB962C8B-B14F-4D97-AF65-F5344CB8AC3E}">
        <p14:creationId xmlns:p14="http://schemas.microsoft.com/office/powerpoint/2010/main" val="160987143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5D536C-83E7-452A-B918-3D5B452D44D9}"/>
              </a:ext>
            </a:extLst>
          </p:cNvPr>
          <p:cNvSpPr>
            <a:spLocks noGrp="1"/>
          </p:cNvSpPr>
          <p:nvPr>
            <p:ph type="title"/>
          </p:nvPr>
        </p:nvSpPr>
        <p:spPr/>
        <p:txBody>
          <a:bodyPr>
            <a:normAutofit/>
          </a:bodyPr>
          <a:lstStyle/>
          <a:p>
            <a:r>
              <a:rPr lang="en-US" sz="4000" b="1" dirty="0">
                <a:solidFill>
                  <a:schemeClr val="accent1">
                    <a:lumMod val="50000"/>
                  </a:schemeClr>
                </a:solidFill>
                <a:latin typeface="Barlow Condensed"/>
              </a:rPr>
              <a:t>Entity References</a:t>
            </a:r>
          </a:p>
        </p:txBody>
      </p:sp>
      <p:sp>
        <p:nvSpPr>
          <p:cNvPr id="3" name="Content Placeholder 2">
            <a:extLst>
              <a:ext uri="{FF2B5EF4-FFF2-40B4-BE49-F238E27FC236}">
                <a16:creationId xmlns:a16="http://schemas.microsoft.com/office/drawing/2014/main" id="{1AB087A7-8205-417C-8467-DBC3585AE190}"/>
              </a:ext>
            </a:extLst>
          </p:cNvPr>
          <p:cNvSpPr>
            <a:spLocks noGrp="1"/>
          </p:cNvSpPr>
          <p:nvPr>
            <p:ph idx="1"/>
          </p:nvPr>
        </p:nvSpPr>
        <p:spPr/>
        <p:txBody>
          <a:bodyPr/>
          <a:lstStyle/>
          <a:p>
            <a:r>
              <a:rPr lang="en-US" b="0" i="0" dirty="0">
                <a:solidFill>
                  <a:srgbClr val="000000"/>
                </a:solidFill>
                <a:effectLst/>
                <a:latin typeface="Verdana" panose="020B0604030504040204" pitchFamily="34" charset="0"/>
              </a:rPr>
              <a:t>Some characters have a special meaning in XML.</a:t>
            </a:r>
            <a:endParaRPr lang="en-US" dirty="0"/>
          </a:p>
        </p:txBody>
      </p:sp>
      <p:pic>
        <p:nvPicPr>
          <p:cNvPr id="5" name="Picture 4">
            <a:extLst>
              <a:ext uri="{FF2B5EF4-FFF2-40B4-BE49-F238E27FC236}">
                <a16:creationId xmlns:a16="http://schemas.microsoft.com/office/drawing/2014/main" id="{2CD4AB13-8BE9-496F-AE20-24D3ADE46229}"/>
              </a:ext>
            </a:extLst>
          </p:cNvPr>
          <p:cNvPicPr>
            <a:picLocks noChangeAspect="1"/>
          </p:cNvPicPr>
          <p:nvPr/>
        </p:nvPicPr>
        <p:blipFill>
          <a:blip r:embed="rId2"/>
          <a:stretch>
            <a:fillRect/>
          </a:stretch>
        </p:blipFill>
        <p:spPr>
          <a:xfrm>
            <a:off x="6607723" y="2615762"/>
            <a:ext cx="4305300" cy="2019300"/>
          </a:xfrm>
          <a:prstGeom prst="rect">
            <a:avLst/>
          </a:prstGeom>
        </p:spPr>
      </p:pic>
      <p:pic>
        <p:nvPicPr>
          <p:cNvPr id="6" name="Picture 5">
            <a:extLst>
              <a:ext uri="{FF2B5EF4-FFF2-40B4-BE49-F238E27FC236}">
                <a16:creationId xmlns:a16="http://schemas.microsoft.com/office/drawing/2014/main" id="{11E7943B-D497-44A4-AD3E-B0C9684643FD}"/>
              </a:ext>
            </a:extLst>
          </p:cNvPr>
          <p:cNvPicPr>
            <a:picLocks noChangeAspect="1"/>
          </p:cNvPicPr>
          <p:nvPr/>
        </p:nvPicPr>
        <p:blipFill>
          <a:blip r:embed="rId3"/>
          <a:stretch>
            <a:fillRect/>
          </a:stretch>
        </p:blipFill>
        <p:spPr>
          <a:xfrm>
            <a:off x="1278977" y="2593188"/>
            <a:ext cx="4010025" cy="952500"/>
          </a:xfrm>
          <a:prstGeom prst="rect">
            <a:avLst/>
          </a:prstGeom>
        </p:spPr>
      </p:pic>
      <p:pic>
        <p:nvPicPr>
          <p:cNvPr id="7" name="Picture 6">
            <a:extLst>
              <a:ext uri="{FF2B5EF4-FFF2-40B4-BE49-F238E27FC236}">
                <a16:creationId xmlns:a16="http://schemas.microsoft.com/office/drawing/2014/main" id="{4B4BDF3D-FD19-49CF-B223-3278CF4C0844}"/>
              </a:ext>
            </a:extLst>
          </p:cNvPr>
          <p:cNvPicPr>
            <a:picLocks noChangeAspect="1"/>
          </p:cNvPicPr>
          <p:nvPr/>
        </p:nvPicPr>
        <p:blipFill>
          <a:blip r:embed="rId4"/>
          <a:stretch>
            <a:fillRect/>
          </a:stretch>
        </p:blipFill>
        <p:spPr>
          <a:xfrm>
            <a:off x="1278977" y="3879550"/>
            <a:ext cx="4010025" cy="971550"/>
          </a:xfrm>
          <a:prstGeom prst="rect">
            <a:avLst/>
          </a:prstGeom>
        </p:spPr>
      </p:pic>
      <p:sp>
        <p:nvSpPr>
          <p:cNvPr id="8" name="Multiplication Sign 7">
            <a:extLst>
              <a:ext uri="{FF2B5EF4-FFF2-40B4-BE49-F238E27FC236}">
                <a16:creationId xmlns:a16="http://schemas.microsoft.com/office/drawing/2014/main" id="{3777DA24-0E62-4D49-AB4B-470747FEDCF0}"/>
              </a:ext>
            </a:extLst>
          </p:cNvPr>
          <p:cNvSpPr/>
          <p:nvPr/>
        </p:nvSpPr>
        <p:spPr>
          <a:xfrm>
            <a:off x="4626522" y="2593188"/>
            <a:ext cx="851338" cy="952500"/>
          </a:xfrm>
          <a:prstGeom prst="mathMultiply">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Smiley Face 8">
            <a:extLst>
              <a:ext uri="{FF2B5EF4-FFF2-40B4-BE49-F238E27FC236}">
                <a16:creationId xmlns:a16="http://schemas.microsoft.com/office/drawing/2014/main" id="{3D607A9B-C5EB-4AEB-BCEB-39401DE64472}"/>
              </a:ext>
            </a:extLst>
          </p:cNvPr>
          <p:cNvSpPr/>
          <p:nvPr/>
        </p:nvSpPr>
        <p:spPr>
          <a:xfrm>
            <a:off x="4989129" y="3879550"/>
            <a:ext cx="749191" cy="755512"/>
          </a:xfrm>
          <a:prstGeom prst="smileyFace">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338378230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DDE0DB-708A-4AB5-BCC4-6ADE9C3F3156}"/>
              </a:ext>
            </a:extLst>
          </p:cNvPr>
          <p:cNvSpPr>
            <a:spLocks noGrp="1"/>
          </p:cNvSpPr>
          <p:nvPr>
            <p:ph type="title"/>
          </p:nvPr>
        </p:nvSpPr>
        <p:spPr/>
        <p:txBody>
          <a:bodyPr>
            <a:normAutofit/>
          </a:bodyPr>
          <a:lstStyle/>
          <a:p>
            <a:r>
              <a:rPr lang="en-US" sz="4000" b="1" dirty="0">
                <a:solidFill>
                  <a:schemeClr val="accent1">
                    <a:lumMod val="50000"/>
                  </a:schemeClr>
                </a:solidFill>
                <a:latin typeface="Barlow Condensed"/>
              </a:rPr>
              <a:t>Comments in XML</a:t>
            </a:r>
          </a:p>
        </p:txBody>
      </p:sp>
      <p:pic>
        <p:nvPicPr>
          <p:cNvPr id="5" name="Picture 4">
            <a:extLst>
              <a:ext uri="{FF2B5EF4-FFF2-40B4-BE49-F238E27FC236}">
                <a16:creationId xmlns:a16="http://schemas.microsoft.com/office/drawing/2014/main" id="{15CD3C2D-A398-4773-98D7-ED4C40DFBF41}"/>
              </a:ext>
            </a:extLst>
          </p:cNvPr>
          <p:cNvPicPr>
            <a:picLocks noChangeAspect="1"/>
          </p:cNvPicPr>
          <p:nvPr/>
        </p:nvPicPr>
        <p:blipFill>
          <a:blip r:embed="rId2"/>
          <a:stretch>
            <a:fillRect/>
          </a:stretch>
        </p:blipFill>
        <p:spPr>
          <a:xfrm>
            <a:off x="2583902" y="1858428"/>
            <a:ext cx="5188497" cy="1570572"/>
          </a:xfrm>
          <a:prstGeom prst="rect">
            <a:avLst/>
          </a:prstGeom>
        </p:spPr>
      </p:pic>
      <p:pic>
        <p:nvPicPr>
          <p:cNvPr id="7" name="Picture 6">
            <a:extLst>
              <a:ext uri="{FF2B5EF4-FFF2-40B4-BE49-F238E27FC236}">
                <a16:creationId xmlns:a16="http://schemas.microsoft.com/office/drawing/2014/main" id="{6894D736-DC67-4F99-B756-EAE72537B68F}"/>
              </a:ext>
            </a:extLst>
          </p:cNvPr>
          <p:cNvPicPr>
            <a:picLocks noChangeAspect="1"/>
          </p:cNvPicPr>
          <p:nvPr/>
        </p:nvPicPr>
        <p:blipFill>
          <a:blip r:embed="rId3"/>
          <a:stretch>
            <a:fillRect/>
          </a:stretch>
        </p:blipFill>
        <p:spPr>
          <a:xfrm>
            <a:off x="2782612" y="4288630"/>
            <a:ext cx="4791076" cy="1570572"/>
          </a:xfrm>
          <a:prstGeom prst="rect">
            <a:avLst/>
          </a:prstGeom>
        </p:spPr>
      </p:pic>
      <p:sp>
        <p:nvSpPr>
          <p:cNvPr id="8" name="Multiplication Sign 7">
            <a:extLst>
              <a:ext uri="{FF2B5EF4-FFF2-40B4-BE49-F238E27FC236}">
                <a16:creationId xmlns:a16="http://schemas.microsoft.com/office/drawing/2014/main" id="{B436A84E-F3D4-4AB3-971D-2AFC620CDC34}"/>
              </a:ext>
            </a:extLst>
          </p:cNvPr>
          <p:cNvSpPr/>
          <p:nvPr/>
        </p:nvSpPr>
        <p:spPr>
          <a:xfrm>
            <a:off x="6921061" y="4597666"/>
            <a:ext cx="851338" cy="952500"/>
          </a:xfrm>
          <a:prstGeom prst="mathMultiply">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2351188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FEA028-59BD-4454-ACE1-FFB0899018BF}"/>
              </a:ext>
            </a:extLst>
          </p:cNvPr>
          <p:cNvSpPr>
            <a:spLocks noGrp="1"/>
          </p:cNvSpPr>
          <p:nvPr>
            <p:ph type="title"/>
          </p:nvPr>
        </p:nvSpPr>
        <p:spPr/>
        <p:txBody>
          <a:bodyPr>
            <a:normAutofit/>
          </a:bodyPr>
          <a:lstStyle/>
          <a:p>
            <a:r>
              <a:rPr lang="en-US" sz="4000" b="1" dirty="0">
                <a:solidFill>
                  <a:schemeClr val="accent1">
                    <a:lumMod val="50000"/>
                  </a:schemeClr>
                </a:solidFill>
                <a:latin typeface="Barlow Condensed"/>
              </a:rPr>
              <a:t>XML Elements vs. Attributes</a:t>
            </a:r>
          </a:p>
        </p:txBody>
      </p:sp>
      <p:sp>
        <p:nvSpPr>
          <p:cNvPr id="3" name="Content Placeholder 2">
            <a:extLst>
              <a:ext uri="{FF2B5EF4-FFF2-40B4-BE49-F238E27FC236}">
                <a16:creationId xmlns:a16="http://schemas.microsoft.com/office/drawing/2014/main" id="{21AFE56B-30EE-43A0-AE3B-5F62F6E6130C}"/>
              </a:ext>
            </a:extLst>
          </p:cNvPr>
          <p:cNvSpPr>
            <a:spLocks noGrp="1"/>
          </p:cNvSpPr>
          <p:nvPr>
            <p:ph idx="1"/>
          </p:nvPr>
        </p:nvSpPr>
        <p:spPr/>
        <p:txBody>
          <a:bodyPr/>
          <a:lstStyle/>
          <a:p>
            <a:pPr algn="l"/>
            <a:r>
              <a:rPr lang="en-US" sz="2000" b="0" i="0" dirty="0">
                <a:solidFill>
                  <a:srgbClr val="000000"/>
                </a:solidFill>
                <a:effectLst/>
                <a:latin typeface="Times New Roman" panose="02020603050405020304" pitchFamily="18" charset="0"/>
                <a:cs typeface="Times New Roman" panose="02020603050405020304" pitchFamily="18" charset="0"/>
              </a:rPr>
              <a:t>Some things to consider when using attributes are:</a:t>
            </a:r>
          </a:p>
          <a:p>
            <a:pPr lvl="1"/>
            <a:r>
              <a:rPr lang="en-US" sz="2000" b="0" i="0" dirty="0">
                <a:solidFill>
                  <a:srgbClr val="000000"/>
                </a:solidFill>
                <a:effectLst/>
                <a:latin typeface="Times New Roman" panose="02020603050405020304" pitchFamily="18" charset="0"/>
                <a:cs typeface="Times New Roman" panose="02020603050405020304" pitchFamily="18" charset="0"/>
              </a:rPr>
              <a:t>attributes cannot contain multiple values (elements can)</a:t>
            </a:r>
          </a:p>
          <a:p>
            <a:pPr lvl="1"/>
            <a:r>
              <a:rPr lang="en-US" sz="2000" b="0" i="0" dirty="0">
                <a:solidFill>
                  <a:srgbClr val="000000"/>
                </a:solidFill>
                <a:effectLst/>
                <a:latin typeface="Times New Roman" panose="02020603050405020304" pitchFamily="18" charset="0"/>
                <a:cs typeface="Times New Roman" panose="02020603050405020304" pitchFamily="18" charset="0"/>
              </a:rPr>
              <a:t>attributes are not easily expandable (for future changes)</a:t>
            </a:r>
          </a:p>
          <a:p>
            <a:endParaRPr lang="en-US" dirty="0"/>
          </a:p>
        </p:txBody>
      </p:sp>
      <p:pic>
        <p:nvPicPr>
          <p:cNvPr id="7" name="Picture 6">
            <a:extLst>
              <a:ext uri="{FF2B5EF4-FFF2-40B4-BE49-F238E27FC236}">
                <a16:creationId xmlns:a16="http://schemas.microsoft.com/office/drawing/2014/main" id="{C5E39A4F-3744-408C-8805-E70DCBED264F}"/>
              </a:ext>
            </a:extLst>
          </p:cNvPr>
          <p:cNvPicPr>
            <a:picLocks noChangeAspect="1"/>
          </p:cNvPicPr>
          <p:nvPr/>
        </p:nvPicPr>
        <p:blipFill>
          <a:blip r:embed="rId3"/>
          <a:stretch>
            <a:fillRect/>
          </a:stretch>
        </p:blipFill>
        <p:spPr>
          <a:xfrm>
            <a:off x="763349" y="3566615"/>
            <a:ext cx="5332651" cy="3291385"/>
          </a:xfrm>
          <a:prstGeom prst="rect">
            <a:avLst/>
          </a:prstGeom>
        </p:spPr>
      </p:pic>
      <p:pic>
        <p:nvPicPr>
          <p:cNvPr id="9" name="Picture 8">
            <a:extLst>
              <a:ext uri="{FF2B5EF4-FFF2-40B4-BE49-F238E27FC236}">
                <a16:creationId xmlns:a16="http://schemas.microsoft.com/office/drawing/2014/main" id="{82B7A20E-13EE-4C6F-A2D8-F7569C9C5313}"/>
              </a:ext>
            </a:extLst>
          </p:cNvPr>
          <p:cNvPicPr>
            <a:picLocks noChangeAspect="1"/>
          </p:cNvPicPr>
          <p:nvPr/>
        </p:nvPicPr>
        <p:blipFill>
          <a:blip r:embed="rId4"/>
          <a:stretch>
            <a:fillRect/>
          </a:stretch>
        </p:blipFill>
        <p:spPr>
          <a:xfrm>
            <a:off x="5957523" y="3566615"/>
            <a:ext cx="6100435" cy="3201394"/>
          </a:xfrm>
          <a:prstGeom prst="rect">
            <a:avLst/>
          </a:prstGeom>
        </p:spPr>
      </p:pic>
    </p:spTree>
    <p:extLst>
      <p:ext uri="{BB962C8B-B14F-4D97-AF65-F5344CB8AC3E}">
        <p14:creationId xmlns:p14="http://schemas.microsoft.com/office/powerpoint/2010/main" val="108730762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9FF060-8C62-426A-B7A2-B0719C3CBA4C}"/>
              </a:ext>
            </a:extLst>
          </p:cNvPr>
          <p:cNvSpPr>
            <a:spLocks noGrp="1"/>
          </p:cNvSpPr>
          <p:nvPr>
            <p:ph type="title"/>
          </p:nvPr>
        </p:nvSpPr>
        <p:spPr/>
        <p:txBody>
          <a:bodyPr/>
          <a:lstStyle/>
          <a:p>
            <a:r>
              <a:rPr lang="en-US" sz="4000" b="1" dirty="0">
                <a:solidFill>
                  <a:schemeClr val="accent1">
                    <a:lumMod val="50000"/>
                  </a:schemeClr>
                </a:solidFill>
                <a:latin typeface="Barlow Condensed"/>
              </a:rPr>
              <a:t>XML Elements vs. Attributes</a:t>
            </a:r>
          </a:p>
        </p:txBody>
      </p:sp>
      <p:pic>
        <p:nvPicPr>
          <p:cNvPr id="5" name="Picture 4">
            <a:extLst>
              <a:ext uri="{FF2B5EF4-FFF2-40B4-BE49-F238E27FC236}">
                <a16:creationId xmlns:a16="http://schemas.microsoft.com/office/drawing/2014/main" id="{5538A11E-FB31-4783-A211-B5D76435EF57}"/>
              </a:ext>
            </a:extLst>
          </p:cNvPr>
          <p:cNvPicPr>
            <a:picLocks noChangeAspect="1"/>
          </p:cNvPicPr>
          <p:nvPr/>
        </p:nvPicPr>
        <p:blipFill>
          <a:blip r:embed="rId2"/>
          <a:stretch>
            <a:fillRect/>
          </a:stretch>
        </p:blipFill>
        <p:spPr>
          <a:xfrm>
            <a:off x="634396" y="1989083"/>
            <a:ext cx="5932745" cy="2346434"/>
          </a:xfrm>
          <a:prstGeom prst="rect">
            <a:avLst/>
          </a:prstGeom>
        </p:spPr>
      </p:pic>
      <p:pic>
        <p:nvPicPr>
          <p:cNvPr id="7" name="Picture 6">
            <a:extLst>
              <a:ext uri="{FF2B5EF4-FFF2-40B4-BE49-F238E27FC236}">
                <a16:creationId xmlns:a16="http://schemas.microsoft.com/office/drawing/2014/main" id="{9BC48AE0-1A79-4802-9C7E-1E15A1DB864E}"/>
              </a:ext>
            </a:extLst>
          </p:cNvPr>
          <p:cNvPicPr>
            <a:picLocks noChangeAspect="1"/>
          </p:cNvPicPr>
          <p:nvPr/>
        </p:nvPicPr>
        <p:blipFill>
          <a:blip r:embed="rId3"/>
          <a:stretch>
            <a:fillRect/>
          </a:stretch>
        </p:blipFill>
        <p:spPr>
          <a:xfrm>
            <a:off x="6581539" y="2353660"/>
            <a:ext cx="4564682" cy="4660445"/>
          </a:xfrm>
          <a:prstGeom prst="rect">
            <a:avLst/>
          </a:prstGeom>
        </p:spPr>
      </p:pic>
      <p:sp>
        <p:nvSpPr>
          <p:cNvPr id="8" name="Explosion: 8 Points 7">
            <a:extLst>
              <a:ext uri="{FF2B5EF4-FFF2-40B4-BE49-F238E27FC236}">
                <a16:creationId xmlns:a16="http://schemas.microsoft.com/office/drawing/2014/main" id="{6F41C3E8-8E03-48FC-AE7F-1DC7652D9C9B}"/>
              </a:ext>
            </a:extLst>
          </p:cNvPr>
          <p:cNvSpPr/>
          <p:nvPr/>
        </p:nvSpPr>
        <p:spPr>
          <a:xfrm>
            <a:off x="227286" y="1498345"/>
            <a:ext cx="1636986" cy="1221828"/>
          </a:xfrm>
          <a:prstGeom prst="irregularSeal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Bad</a:t>
            </a:r>
          </a:p>
        </p:txBody>
      </p:sp>
      <p:sp>
        <p:nvSpPr>
          <p:cNvPr id="9" name="Explosion: 8 Points 8">
            <a:extLst>
              <a:ext uri="{FF2B5EF4-FFF2-40B4-BE49-F238E27FC236}">
                <a16:creationId xmlns:a16="http://schemas.microsoft.com/office/drawing/2014/main" id="{DE514F97-65C3-4DBB-932F-1EC3FFE38666}"/>
              </a:ext>
            </a:extLst>
          </p:cNvPr>
          <p:cNvSpPr/>
          <p:nvPr/>
        </p:nvSpPr>
        <p:spPr>
          <a:xfrm>
            <a:off x="7226894" y="1940472"/>
            <a:ext cx="1636986" cy="1221828"/>
          </a:xfrm>
          <a:prstGeom prst="irregularSeal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Good</a:t>
            </a:r>
          </a:p>
        </p:txBody>
      </p:sp>
    </p:spTree>
    <p:extLst>
      <p:ext uri="{BB962C8B-B14F-4D97-AF65-F5344CB8AC3E}">
        <p14:creationId xmlns:p14="http://schemas.microsoft.com/office/powerpoint/2010/main" val="419235427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9A57AA-B8F5-41C6-9044-5EB9C6095427}"/>
              </a:ext>
            </a:extLst>
          </p:cNvPr>
          <p:cNvSpPr>
            <a:spLocks noGrp="1"/>
          </p:cNvSpPr>
          <p:nvPr>
            <p:ph type="title"/>
          </p:nvPr>
        </p:nvSpPr>
        <p:spPr/>
        <p:txBody>
          <a:bodyPr>
            <a:normAutofit/>
          </a:bodyPr>
          <a:lstStyle/>
          <a:p>
            <a:r>
              <a:rPr lang="en-US" sz="4000" b="1" dirty="0">
                <a:solidFill>
                  <a:schemeClr val="accent1">
                    <a:lumMod val="50000"/>
                  </a:schemeClr>
                </a:solidFill>
                <a:latin typeface="Barlow Condensed"/>
              </a:rPr>
              <a:t>What is the DOM?</a:t>
            </a:r>
          </a:p>
        </p:txBody>
      </p:sp>
      <p:sp>
        <p:nvSpPr>
          <p:cNvPr id="3" name="Content Placeholder 2">
            <a:extLst>
              <a:ext uri="{FF2B5EF4-FFF2-40B4-BE49-F238E27FC236}">
                <a16:creationId xmlns:a16="http://schemas.microsoft.com/office/drawing/2014/main" id="{6508D86C-F750-4306-B41E-D8564F01BCB1}"/>
              </a:ext>
            </a:extLst>
          </p:cNvPr>
          <p:cNvSpPr>
            <a:spLocks noGrp="1"/>
          </p:cNvSpPr>
          <p:nvPr>
            <p:ph idx="1"/>
          </p:nvPr>
        </p:nvSpPr>
        <p:spPr/>
        <p:txBody>
          <a:bodyPr>
            <a:normAutofit/>
          </a:bodyPr>
          <a:lstStyle/>
          <a:p>
            <a:pPr>
              <a:lnSpc>
                <a:spcPct val="150000"/>
              </a:lnSpc>
            </a:pPr>
            <a:r>
              <a:rPr lang="en-US" sz="1800" b="0" i="0" dirty="0">
                <a:solidFill>
                  <a:schemeClr val="accent1">
                    <a:lumMod val="50000"/>
                  </a:schemeClr>
                </a:solidFill>
                <a:effectLst/>
                <a:latin typeface="Verdana" panose="020B0604030504040204" pitchFamily="34" charset="0"/>
              </a:rPr>
              <a:t>It presents an XML document as a </a:t>
            </a:r>
            <a:r>
              <a:rPr lang="en-US" sz="1800" b="0" i="0" dirty="0">
                <a:solidFill>
                  <a:srgbClr val="C00000"/>
                </a:solidFill>
                <a:effectLst/>
                <a:latin typeface="Verdana" panose="020B0604030504040204" pitchFamily="34" charset="0"/>
              </a:rPr>
              <a:t>tree-structure</a:t>
            </a:r>
            <a:r>
              <a:rPr lang="en-US" sz="1800" b="0" i="0" dirty="0">
                <a:solidFill>
                  <a:schemeClr val="accent1">
                    <a:lumMod val="50000"/>
                  </a:schemeClr>
                </a:solidFill>
                <a:effectLst/>
                <a:latin typeface="Verdana" panose="020B0604030504040204" pitchFamily="34" charset="0"/>
              </a:rPr>
              <a:t>.</a:t>
            </a:r>
            <a:endParaRPr lang="en-US" sz="1800" dirty="0">
              <a:solidFill>
                <a:schemeClr val="accent1">
                  <a:lumMod val="50000"/>
                </a:schemeClr>
              </a:solidFill>
            </a:endParaRPr>
          </a:p>
        </p:txBody>
      </p:sp>
      <p:pic>
        <p:nvPicPr>
          <p:cNvPr id="13314" name="Picture 2" descr="DOM node tree">
            <a:extLst>
              <a:ext uri="{FF2B5EF4-FFF2-40B4-BE49-F238E27FC236}">
                <a16:creationId xmlns:a16="http://schemas.microsoft.com/office/drawing/2014/main" id="{7BBFF994-0779-45ED-B066-7553BBFE153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73743" y="3083194"/>
            <a:ext cx="6671112" cy="3774806"/>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BD65BBBC-F86A-4CED-B86B-68A90053BBEE}"/>
              </a:ext>
            </a:extLst>
          </p:cNvPr>
          <p:cNvPicPr>
            <a:picLocks noChangeAspect="1"/>
          </p:cNvPicPr>
          <p:nvPr/>
        </p:nvPicPr>
        <p:blipFill>
          <a:blip r:embed="rId3"/>
          <a:stretch>
            <a:fillRect/>
          </a:stretch>
        </p:blipFill>
        <p:spPr>
          <a:xfrm>
            <a:off x="541774" y="2765559"/>
            <a:ext cx="4581525" cy="4410075"/>
          </a:xfrm>
          <a:prstGeom prst="rect">
            <a:avLst/>
          </a:prstGeom>
        </p:spPr>
      </p:pic>
    </p:spTree>
    <p:extLst>
      <p:ext uri="{BB962C8B-B14F-4D97-AF65-F5344CB8AC3E}">
        <p14:creationId xmlns:p14="http://schemas.microsoft.com/office/powerpoint/2010/main" val="423646715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6CD8FA-8E75-4ED8-A419-73D483275E04}"/>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CD6D895B-7806-4A16-87EE-1AB21695828B}"/>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B3641AB0-CD62-45F8-B555-195B40213B59}"/>
              </a:ext>
            </a:extLst>
          </p:cNvPr>
          <p:cNvPicPr>
            <a:picLocks noChangeAspect="1"/>
          </p:cNvPicPr>
          <p:nvPr/>
        </p:nvPicPr>
        <p:blipFill>
          <a:blip r:embed="rId2"/>
          <a:stretch>
            <a:fillRect/>
          </a:stretch>
        </p:blipFill>
        <p:spPr>
          <a:xfrm>
            <a:off x="0" y="1673"/>
            <a:ext cx="12192000" cy="6854653"/>
          </a:xfrm>
          <a:prstGeom prst="rect">
            <a:avLst/>
          </a:prstGeom>
        </p:spPr>
      </p:pic>
      <p:sp>
        <p:nvSpPr>
          <p:cNvPr id="5" name="TextBox 4">
            <a:extLst>
              <a:ext uri="{FF2B5EF4-FFF2-40B4-BE49-F238E27FC236}">
                <a16:creationId xmlns:a16="http://schemas.microsoft.com/office/drawing/2014/main" id="{AB20442D-048C-48E6-A2DD-B9D6D3C70A39}"/>
              </a:ext>
            </a:extLst>
          </p:cNvPr>
          <p:cNvSpPr txBox="1"/>
          <p:nvPr/>
        </p:nvSpPr>
        <p:spPr>
          <a:xfrm>
            <a:off x="4180114" y="2659558"/>
            <a:ext cx="4359729" cy="769441"/>
          </a:xfrm>
          <a:prstGeom prst="rect">
            <a:avLst/>
          </a:prstGeom>
          <a:noFill/>
        </p:spPr>
        <p:txBody>
          <a:bodyPr wrap="square" rtlCol="0">
            <a:spAutoFit/>
          </a:bodyPr>
          <a:lstStyle/>
          <a:p>
            <a:r>
              <a:rPr lang="en-US" sz="4400" b="1" dirty="0">
                <a:solidFill>
                  <a:schemeClr val="bg1"/>
                </a:solidFill>
              </a:rPr>
              <a:t>XML DEMO</a:t>
            </a:r>
          </a:p>
        </p:txBody>
      </p:sp>
    </p:spTree>
    <p:extLst>
      <p:ext uri="{BB962C8B-B14F-4D97-AF65-F5344CB8AC3E}">
        <p14:creationId xmlns:p14="http://schemas.microsoft.com/office/powerpoint/2010/main" val="420268001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C169E-0AEA-4EB3-844B-1F4E8F12593D}"/>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E3F7835-D23A-4B75-A603-9E5403CCA8EA}"/>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ACCE8C21-12BE-428A-9AF3-6B6744EFEBDE}"/>
              </a:ext>
            </a:extLst>
          </p:cNvPr>
          <p:cNvPicPr>
            <a:picLocks noChangeAspect="1"/>
          </p:cNvPicPr>
          <p:nvPr/>
        </p:nvPicPr>
        <p:blipFill>
          <a:blip r:embed="rId2"/>
          <a:stretch>
            <a:fillRect/>
          </a:stretch>
        </p:blipFill>
        <p:spPr>
          <a:xfrm>
            <a:off x="0" y="1673"/>
            <a:ext cx="12192000" cy="6854653"/>
          </a:xfrm>
          <a:prstGeom prst="rect">
            <a:avLst/>
          </a:prstGeom>
        </p:spPr>
      </p:pic>
      <p:sp>
        <p:nvSpPr>
          <p:cNvPr id="6" name="Title 1">
            <a:extLst>
              <a:ext uri="{FF2B5EF4-FFF2-40B4-BE49-F238E27FC236}">
                <a16:creationId xmlns:a16="http://schemas.microsoft.com/office/drawing/2014/main" id="{6AD29CC5-4786-4548-9BBB-44D72E951D1D}"/>
              </a:ext>
            </a:extLst>
          </p:cNvPr>
          <p:cNvSpPr txBox="1">
            <a:spLocks/>
          </p:cNvSpPr>
          <p:nvPr/>
        </p:nvSpPr>
        <p:spPr>
          <a:xfrm>
            <a:off x="3043403" y="2382253"/>
            <a:ext cx="6105194" cy="1511992"/>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6000" dirty="0">
                <a:solidFill>
                  <a:srgbClr val="FFFFFF"/>
                </a:solidFill>
              </a:rPr>
              <a:t>Discover XSD</a:t>
            </a:r>
          </a:p>
        </p:txBody>
      </p:sp>
    </p:spTree>
    <p:extLst>
      <p:ext uri="{BB962C8B-B14F-4D97-AF65-F5344CB8AC3E}">
        <p14:creationId xmlns:p14="http://schemas.microsoft.com/office/powerpoint/2010/main" val="28027680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7B8FB137-882C-4B86-B94B-E82D763D246D}"/>
              </a:ext>
            </a:extLst>
          </p:cNvPr>
          <p:cNvSpPr txBox="1"/>
          <p:nvPr/>
        </p:nvSpPr>
        <p:spPr>
          <a:xfrm>
            <a:off x="1266092" y="1485166"/>
            <a:ext cx="1871003" cy="830997"/>
          </a:xfrm>
          <a:prstGeom prst="rect">
            <a:avLst/>
          </a:prstGeom>
          <a:noFill/>
        </p:spPr>
        <p:txBody>
          <a:bodyPr wrap="square" rtlCol="0">
            <a:spAutoFit/>
          </a:bodyPr>
          <a:lstStyle/>
          <a:p>
            <a:pPr algn="just"/>
            <a:r>
              <a:rPr lang="en-US" sz="1200" dirty="0">
                <a:solidFill>
                  <a:schemeClr val="bg1">
                    <a:lumMod val="50000"/>
                  </a:schemeClr>
                </a:solidFill>
              </a:rPr>
              <a:t>Introduction to Data Exploration with CSV, Xml, Json, XSD, XSLT, and ARFF files.</a:t>
            </a:r>
          </a:p>
        </p:txBody>
      </p:sp>
      <p:sp>
        <p:nvSpPr>
          <p:cNvPr id="7" name="TextBox 6">
            <a:extLst>
              <a:ext uri="{FF2B5EF4-FFF2-40B4-BE49-F238E27FC236}">
                <a16:creationId xmlns:a16="http://schemas.microsoft.com/office/drawing/2014/main" id="{2943B7FF-151B-4099-AA0F-A80904F67035}"/>
              </a:ext>
            </a:extLst>
          </p:cNvPr>
          <p:cNvSpPr txBox="1"/>
          <p:nvPr/>
        </p:nvSpPr>
        <p:spPr>
          <a:xfrm>
            <a:off x="5565178" y="1799340"/>
            <a:ext cx="1589649" cy="646331"/>
          </a:xfrm>
          <a:prstGeom prst="rect">
            <a:avLst/>
          </a:prstGeom>
          <a:noFill/>
        </p:spPr>
        <p:txBody>
          <a:bodyPr wrap="square" rtlCol="0">
            <a:spAutoFit/>
          </a:bodyPr>
          <a:lstStyle/>
          <a:p>
            <a:pPr algn="just"/>
            <a:r>
              <a:rPr lang="en-US" sz="1200" dirty="0">
                <a:solidFill>
                  <a:schemeClr val="bg1">
                    <a:lumMod val="50000"/>
                  </a:schemeClr>
                </a:solidFill>
              </a:rPr>
              <a:t>Use a SQL client to query a RDBMS PostgreSQL database. </a:t>
            </a:r>
          </a:p>
        </p:txBody>
      </p:sp>
      <p:sp>
        <p:nvSpPr>
          <p:cNvPr id="8" name="TextBox 7">
            <a:extLst>
              <a:ext uri="{FF2B5EF4-FFF2-40B4-BE49-F238E27FC236}">
                <a16:creationId xmlns:a16="http://schemas.microsoft.com/office/drawing/2014/main" id="{D2674033-6A29-4C33-B7D1-E9587396D81A}"/>
              </a:ext>
            </a:extLst>
          </p:cNvPr>
          <p:cNvSpPr txBox="1"/>
          <p:nvPr/>
        </p:nvSpPr>
        <p:spPr>
          <a:xfrm>
            <a:off x="3448932" y="1485166"/>
            <a:ext cx="1871003" cy="1015663"/>
          </a:xfrm>
          <a:prstGeom prst="rect">
            <a:avLst/>
          </a:prstGeom>
          <a:noFill/>
        </p:spPr>
        <p:txBody>
          <a:bodyPr wrap="square" rtlCol="0">
            <a:spAutoFit/>
          </a:bodyPr>
          <a:lstStyle/>
          <a:p>
            <a:pPr algn="just"/>
            <a:r>
              <a:rPr lang="en-US" sz="1200" dirty="0">
                <a:solidFill>
                  <a:schemeClr val="bg1">
                    <a:lumMod val="50000"/>
                  </a:schemeClr>
                </a:solidFill>
              </a:rPr>
              <a:t>Learn basics about REST services invocation, and how to get data from Web, using crawling techniques (with selenium)</a:t>
            </a:r>
          </a:p>
        </p:txBody>
      </p:sp>
      <p:sp>
        <p:nvSpPr>
          <p:cNvPr id="9" name="TextBox 8">
            <a:extLst>
              <a:ext uri="{FF2B5EF4-FFF2-40B4-BE49-F238E27FC236}">
                <a16:creationId xmlns:a16="http://schemas.microsoft.com/office/drawing/2014/main" id="{92108E66-0148-4D5E-82F3-64FD2C7D4C98}"/>
              </a:ext>
            </a:extLst>
          </p:cNvPr>
          <p:cNvSpPr txBox="1"/>
          <p:nvPr/>
        </p:nvSpPr>
        <p:spPr>
          <a:xfrm>
            <a:off x="2257865" y="5021532"/>
            <a:ext cx="1976509" cy="830997"/>
          </a:xfrm>
          <a:prstGeom prst="rect">
            <a:avLst/>
          </a:prstGeom>
          <a:noFill/>
        </p:spPr>
        <p:txBody>
          <a:bodyPr wrap="square" rtlCol="0">
            <a:spAutoFit/>
          </a:bodyPr>
          <a:lstStyle/>
          <a:p>
            <a:pPr algn="just"/>
            <a:r>
              <a:rPr lang="en-US" sz="1200" dirty="0">
                <a:solidFill>
                  <a:schemeClr val="bg1">
                    <a:lumMod val="50000"/>
                  </a:schemeClr>
                </a:solidFill>
              </a:rPr>
              <a:t>Discover how to merge all the data they have gathered and demonstrate data visualization. </a:t>
            </a:r>
          </a:p>
        </p:txBody>
      </p:sp>
      <p:sp>
        <p:nvSpPr>
          <p:cNvPr id="12" name="TextBox 11">
            <a:extLst>
              <a:ext uri="{FF2B5EF4-FFF2-40B4-BE49-F238E27FC236}">
                <a16:creationId xmlns:a16="http://schemas.microsoft.com/office/drawing/2014/main" id="{3047D9D5-8974-4E3A-B810-9C76E45B6176}"/>
              </a:ext>
            </a:extLst>
          </p:cNvPr>
          <p:cNvSpPr txBox="1"/>
          <p:nvPr/>
        </p:nvSpPr>
        <p:spPr>
          <a:xfrm>
            <a:off x="4459457" y="5218945"/>
            <a:ext cx="1533381" cy="523220"/>
          </a:xfrm>
          <a:prstGeom prst="rect">
            <a:avLst/>
          </a:prstGeom>
          <a:noFill/>
        </p:spPr>
        <p:txBody>
          <a:bodyPr wrap="square" rtlCol="0">
            <a:spAutoFit/>
          </a:bodyPr>
          <a:lstStyle/>
          <a:p>
            <a:pPr algn="ctr"/>
            <a:r>
              <a:rPr lang="en-US" sz="1400" b="1" dirty="0">
                <a:solidFill>
                  <a:srgbClr val="C00000"/>
                </a:solidFill>
              </a:rPr>
              <a:t>Practical Work, Quiz 1 &amp; Exam 1</a:t>
            </a:r>
          </a:p>
        </p:txBody>
      </p:sp>
      <p:sp>
        <p:nvSpPr>
          <p:cNvPr id="13" name="TextBox 12">
            <a:extLst>
              <a:ext uri="{FF2B5EF4-FFF2-40B4-BE49-F238E27FC236}">
                <a16:creationId xmlns:a16="http://schemas.microsoft.com/office/drawing/2014/main" id="{2784A1F3-E35E-4875-A1EB-903E05AA90B1}"/>
              </a:ext>
            </a:extLst>
          </p:cNvPr>
          <p:cNvSpPr txBox="1"/>
          <p:nvPr/>
        </p:nvSpPr>
        <p:spPr>
          <a:xfrm>
            <a:off x="9167444" y="5388222"/>
            <a:ext cx="1533381" cy="523220"/>
          </a:xfrm>
          <a:prstGeom prst="rect">
            <a:avLst/>
          </a:prstGeom>
          <a:noFill/>
        </p:spPr>
        <p:txBody>
          <a:bodyPr wrap="square" rtlCol="0">
            <a:spAutoFit/>
          </a:bodyPr>
          <a:lstStyle/>
          <a:p>
            <a:pPr algn="ctr"/>
            <a:r>
              <a:rPr lang="en-US" sz="1400" b="1" dirty="0">
                <a:solidFill>
                  <a:srgbClr val="C00000"/>
                </a:solidFill>
              </a:rPr>
              <a:t>Practical Work, Quiz 2 &amp; Exam 2</a:t>
            </a:r>
            <a:endParaRPr lang="en-US" sz="1400" dirty="0">
              <a:solidFill>
                <a:schemeClr val="bg1">
                  <a:lumMod val="50000"/>
                </a:schemeClr>
              </a:solidFill>
            </a:endParaRPr>
          </a:p>
        </p:txBody>
      </p:sp>
      <p:sp>
        <p:nvSpPr>
          <p:cNvPr id="14" name="TextBox 13">
            <a:extLst>
              <a:ext uri="{FF2B5EF4-FFF2-40B4-BE49-F238E27FC236}">
                <a16:creationId xmlns:a16="http://schemas.microsoft.com/office/drawing/2014/main" id="{02EFD093-98DD-4D27-B35A-75C8405826D7}"/>
              </a:ext>
            </a:extLst>
          </p:cNvPr>
          <p:cNvSpPr txBox="1"/>
          <p:nvPr/>
        </p:nvSpPr>
        <p:spPr>
          <a:xfrm>
            <a:off x="7737228" y="2745989"/>
            <a:ext cx="1533381" cy="646331"/>
          </a:xfrm>
          <a:prstGeom prst="rect">
            <a:avLst/>
          </a:prstGeom>
          <a:noFill/>
        </p:spPr>
        <p:txBody>
          <a:bodyPr wrap="square" rtlCol="0">
            <a:spAutoFit/>
          </a:bodyPr>
          <a:lstStyle/>
          <a:p>
            <a:pPr algn="just"/>
            <a:r>
              <a:rPr lang="en-US" sz="1200" dirty="0">
                <a:solidFill>
                  <a:schemeClr val="bg1">
                    <a:lumMod val="50000"/>
                  </a:schemeClr>
                </a:solidFill>
              </a:rPr>
              <a:t>Dealing with data incorrectness like NA values.</a:t>
            </a:r>
          </a:p>
        </p:txBody>
      </p:sp>
      <p:sp>
        <p:nvSpPr>
          <p:cNvPr id="16" name="TextBox 15">
            <a:extLst>
              <a:ext uri="{FF2B5EF4-FFF2-40B4-BE49-F238E27FC236}">
                <a16:creationId xmlns:a16="http://schemas.microsoft.com/office/drawing/2014/main" id="{849CAF5B-F32A-4F0D-85DA-89C05FB60CD1}"/>
              </a:ext>
            </a:extLst>
          </p:cNvPr>
          <p:cNvSpPr txBox="1"/>
          <p:nvPr/>
        </p:nvSpPr>
        <p:spPr>
          <a:xfrm>
            <a:off x="6072555" y="5936565"/>
            <a:ext cx="1871003" cy="461665"/>
          </a:xfrm>
          <a:prstGeom prst="rect">
            <a:avLst/>
          </a:prstGeom>
          <a:noFill/>
        </p:spPr>
        <p:txBody>
          <a:bodyPr wrap="square">
            <a:spAutoFit/>
          </a:bodyPr>
          <a:lstStyle/>
          <a:p>
            <a:r>
              <a:rPr lang="en-US" sz="1200" dirty="0">
                <a:solidFill>
                  <a:schemeClr val="bg1">
                    <a:lumMod val="50000"/>
                  </a:schemeClr>
                </a:solidFill>
              </a:rPr>
              <a:t>Automatizing the pipeline with Talend ETL</a:t>
            </a:r>
          </a:p>
        </p:txBody>
      </p:sp>
      <p:sp>
        <p:nvSpPr>
          <p:cNvPr id="18" name="TextBox 17">
            <a:extLst>
              <a:ext uri="{FF2B5EF4-FFF2-40B4-BE49-F238E27FC236}">
                <a16:creationId xmlns:a16="http://schemas.microsoft.com/office/drawing/2014/main" id="{62F68B79-AF26-40FE-A9A9-0658110C2D92}"/>
              </a:ext>
            </a:extLst>
          </p:cNvPr>
          <p:cNvSpPr txBox="1"/>
          <p:nvPr/>
        </p:nvSpPr>
        <p:spPr>
          <a:xfrm>
            <a:off x="4553245" y="5681463"/>
            <a:ext cx="1533381" cy="276999"/>
          </a:xfrm>
          <a:prstGeom prst="rect">
            <a:avLst/>
          </a:prstGeom>
          <a:noFill/>
        </p:spPr>
        <p:txBody>
          <a:bodyPr wrap="square">
            <a:spAutoFit/>
          </a:bodyPr>
          <a:lstStyle/>
          <a:p>
            <a:r>
              <a:rPr lang="en-US" sz="1200" dirty="0">
                <a:solidFill>
                  <a:schemeClr val="bg1">
                    <a:lumMod val="50000"/>
                  </a:schemeClr>
                </a:solidFill>
              </a:rPr>
              <a:t>Data Exploration</a:t>
            </a:r>
          </a:p>
        </p:txBody>
      </p:sp>
      <p:sp>
        <p:nvSpPr>
          <p:cNvPr id="20" name="TextBox 19">
            <a:extLst>
              <a:ext uri="{FF2B5EF4-FFF2-40B4-BE49-F238E27FC236}">
                <a16:creationId xmlns:a16="http://schemas.microsoft.com/office/drawing/2014/main" id="{F1ACE0C4-7982-49D7-B880-B62D85E6EFA0}"/>
              </a:ext>
            </a:extLst>
          </p:cNvPr>
          <p:cNvSpPr txBox="1"/>
          <p:nvPr/>
        </p:nvSpPr>
        <p:spPr>
          <a:xfrm>
            <a:off x="9270609" y="5560141"/>
            <a:ext cx="1871003" cy="584775"/>
          </a:xfrm>
          <a:prstGeom prst="rect">
            <a:avLst/>
          </a:prstGeom>
          <a:noFill/>
        </p:spPr>
        <p:txBody>
          <a:bodyPr wrap="square">
            <a:spAutoFit/>
          </a:bodyPr>
          <a:lstStyle/>
          <a:p>
            <a:pPr algn="ctr"/>
            <a:endParaRPr lang="en-US" sz="2000" b="1" dirty="0">
              <a:solidFill>
                <a:srgbClr val="C00000"/>
              </a:solidFill>
            </a:endParaRPr>
          </a:p>
          <a:p>
            <a:r>
              <a:rPr lang="en-US" sz="1200" dirty="0">
                <a:solidFill>
                  <a:schemeClr val="bg1">
                    <a:lumMod val="50000"/>
                  </a:schemeClr>
                </a:solidFill>
              </a:rPr>
              <a:t>Automation with ETL</a:t>
            </a:r>
          </a:p>
        </p:txBody>
      </p:sp>
      <p:sp>
        <p:nvSpPr>
          <p:cNvPr id="23" name="TextBox 22">
            <a:extLst>
              <a:ext uri="{FF2B5EF4-FFF2-40B4-BE49-F238E27FC236}">
                <a16:creationId xmlns:a16="http://schemas.microsoft.com/office/drawing/2014/main" id="{EA8D0837-D346-4237-ACB2-8CBD04404B1B}"/>
              </a:ext>
            </a:extLst>
          </p:cNvPr>
          <p:cNvSpPr txBox="1"/>
          <p:nvPr/>
        </p:nvSpPr>
        <p:spPr>
          <a:xfrm>
            <a:off x="0" y="54476"/>
            <a:ext cx="12192000" cy="461665"/>
          </a:xfrm>
          <a:prstGeom prst="rect">
            <a:avLst/>
          </a:prstGeom>
          <a:noFill/>
        </p:spPr>
        <p:txBody>
          <a:bodyPr wrap="square" rtlCol="0">
            <a:spAutoFit/>
          </a:bodyPr>
          <a:lstStyle/>
          <a:p>
            <a:pPr algn="ctr"/>
            <a:r>
              <a:rPr lang="en-US" sz="2400" b="1" dirty="0">
                <a:solidFill>
                  <a:schemeClr val="bg1"/>
                </a:solidFill>
              </a:rPr>
              <a:t>Data Exploration &amp; Preparation RoadMap</a:t>
            </a:r>
          </a:p>
        </p:txBody>
      </p:sp>
    </p:spTree>
    <p:extLst>
      <p:ext uri="{BB962C8B-B14F-4D97-AF65-F5344CB8AC3E}">
        <p14:creationId xmlns:p14="http://schemas.microsoft.com/office/powerpoint/2010/main" val="140776720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183731-A6F4-4CC3-8F65-87482D38CED9}"/>
              </a:ext>
            </a:extLst>
          </p:cNvPr>
          <p:cNvSpPr>
            <a:spLocks noGrp="1"/>
          </p:cNvSpPr>
          <p:nvPr>
            <p:ph type="title"/>
          </p:nvPr>
        </p:nvSpPr>
        <p:spPr/>
        <p:txBody>
          <a:bodyPr/>
          <a:lstStyle/>
          <a:p>
            <a:r>
              <a:rPr lang="en-US" b="0" i="0" dirty="0">
                <a:solidFill>
                  <a:srgbClr val="003366"/>
                </a:solidFill>
                <a:effectLst/>
                <a:latin typeface="'Helvetica Neue'"/>
              </a:rPr>
              <a:t>XSD</a:t>
            </a:r>
            <a:endParaRPr lang="en-US" dirty="0"/>
          </a:p>
        </p:txBody>
      </p:sp>
      <p:sp>
        <p:nvSpPr>
          <p:cNvPr id="3" name="Content Placeholder 2">
            <a:extLst>
              <a:ext uri="{FF2B5EF4-FFF2-40B4-BE49-F238E27FC236}">
                <a16:creationId xmlns:a16="http://schemas.microsoft.com/office/drawing/2014/main" id="{250ECD46-2F23-4909-8F82-36D8B3156626}"/>
              </a:ext>
            </a:extLst>
          </p:cNvPr>
          <p:cNvSpPr>
            <a:spLocks noGrp="1"/>
          </p:cNvSpPr>
          <p:nvPr>
            <p:ph idx="1"/>
          </p:nvPr>
        </p:nvSpPr>
        <p:spPr/>
        <p:txBody>
          <a:bodyPr>
            <a:normAutofit/>
          </a:bodyPr>
          <a:lstStyle/>
          <a:p>
            <a:pPr algn="l">
              <a:lnSpc>
                <a:spcPct val="150000"/>
              </a:lnSpc>
            </a:pPr>
            <a:r>
              <a:rPr lang="en-US" sz="2000" b="0" i="0" dirty="0">
                <a:solidFill>
                  <a:srgbClr val="000000"/>
                </a:solidFill>
                <a:effectLst/>
                <a:latin typeface="Times New Roman" panose="02020603050405020304" pitchFamily="18" charset="0"/>
                <a:cs typeface="Times New Roman" panose="02020603050405020304" pitchFamily="18" charset="0"/>
              </a:rPr>
              <a:t>An XML Schema describes the </a:t>
            </a:r>
            <a:r>
              <a:rPr lang="en-US" sz="2000" b="0" i="0" dirty="0">
                <a:solidFill>
                  <a:srgbClr val="C00000"/>
                </a:solidFill>
                <a:effectLst/>
                <a:latin typeface="Times New Roman" panose="02020603050405020304" pitchFamily="18" charset="0"/>
                <a:cs typeface="Times New Roman" panose="02020603050405020304" pitchFamily="18" charset="0"/>
              </a:rPr>
              <a:t>structure</a:t>
            </a:r>
            <a:r>
              <a:rPr lang="en-US" sz="2000" b="0" i="0" dirty="0">
                <a:solidFill>
                  <a:srgbClr val="000000"/>
                </a:solidFill>
                <a:effectLst/>
                <a:latin typeface="Times New Roman" panose="02020603050405020304" pitchFamily="18" charset="0"/>
                <a:cs typeface="Times New Roman" panose="02020603050405020304" pitchFamily="18" charset="0"/>
              </a:rPr>
              <a:t> of an XML document.</a:t>
            </a:r>
          </a:p>
          <a:p>
            <a:pPr algn="l">
              <a:lnSpc>
                <a:spcPct val="150000"/>
              </a:lnSpc>
            </a:pPr>
            <a:r>
              <a:rPr lang="en-US" sz="2000" b="0" i="0" dirty="0">
                <a:solidFill>
                  <a:srgbClr val="000000"/>
                </a:solidFill>
                <a:effectLst/>
                <a:latin typeface="Times New Roman" panose="02020603050405020304" pitchFamily="18" charset="0"/>
                <a:cs typeface="Times New Roman" panose="02020603050405020304" pitchFamily="18" charset="0"/>
              </a:rPr>
              <a:t>The XML Schema language is also referred to as </a:t>
            </a:r>
            <a:r>
              <a:rPr lang="en-US" sz="2000" b="0" i="0" dirty="0">
                <a:solidFill>
                  <a:srgbClr val="C00000"/>
                </a:solidFill>
                <a:effectLst/>
                <a:latin typeface="Times New Roman" panose="02020603050405020304" pitchFamily="18" charset="0"/>
                <a:cs typeface="Times New Roman" panose="02020603050405020304" pitchFamily="18" charset="0"/>
              </a:rPr>
              <a:t>X</a:t>
            </a:r>
            <a:r>
              <a:rPr lang="en-US" sz="2000" b="0" i="0" dirty="0">
                <a:solidFill>
                  <a:srgbClr val="000000"/>
                </a:solidFill>
                <a:effectLst/>
                <a:latin typeface="Times New Roman" panose="02020603050405020304" pitchFamily="18" charset="0"/>
                <a:cs typeface="Times New Roman" panose="02020603050405020304" pitchFamily="18" charset="0"/>
              </a:rPr>
              <a:t>ML </a:t>
            </a:r>
            <a:r>
              <a:rPr lang="en-US" sz="2000" b="0" i="0" dirty="0">
                <a:solidFill>
                  <a:srgbClr val="C00000"/>
                </a:solidFill>
                <a:effectLst/>
                <a:latin typeface="Times New Roman" panose="02020603050405020304" pitchFamily="18" charset="0"/>
                <a:cs typeface="Times New Roman" panose="02020603050405020304" pitchFamily="18" charset="0"/>
              </a:rPr>
              <a:t>S</a:t>
            </a:r>
            <a:r>
              <a:rPr lang="en-US" sz="2000" b="0" i="0" dirty="0">
                <a:solidFill>
                  <a:srgbClr val="000000"/>
                </a:solidFill>
                <a:effectLst/>
                <a:latin typeface="Times New Roman" panose="02020603050405020304" pitchFamily="18" charset="0"/>
                <a:cs typeface="Times New Roman" panose="02020603050405020304" pitchFamily="18" charset="0"/>
              </a:rPr>
              <a:t>chema </a:t>
            </a:r>
            <a:r>
              <a:rPr lang="en-US" sz="2000" b="0" i="0" dirty="0">
                <a:solidFill>
                  <a:srgbClr val="C00000"/>
                </a:solidFill>
                <a:effectLst/>
                <a:latin typeface="Times New Roman" panose="02020603050405020304" pitchFamily="18" charset="0"/>
                <a:cs typeface="Times New Roman" panose="02020603050405020304" pitchFamily="18" charset="0"/>
              </a:rPr>
              <a:t>D</a:t>
            </a:r>
            <a:r>
              <a:rPr lang="en-US" sz="2000" b="0" i="0" dirty="0">
                <a:solidFill>
                  <a:srgbClr val="000000"/>
                </a:solidFill>
                <a:effectLst/>
                <a:latin typeface="Times New Roman" panose="02020603050405020304" pitchFamily="18" charset="0"/>
                <a:cs typeface="Times New Roman" panose="02020603050405020304" pitchFamily="18" charset="0"/>
              </a:rPr>
              <a:t>efinition (XSD).</a:t>
            </a:r>
            <a:endParaRPr lang="en-US" sz="2000" b="0" i="0" dirty="0">
              <a:solidFill>
                <a:srgbClr val="333333"/>
              </a:solidFill>
              <a:effectLst/>
              <a:latin typeface="Times New Roman" panose="02020603050405020304" pitchFamily="18" charset="0"/>
              <a:cs typeface="Times New Roman" panose="02020603050405020304" pitchFamily="18" charset="0"/>
            </a:endParaRPr>
          </a:p>
          <a:p>
            <a:pPr algn="l">
              <a:lnSpc>
                <a:spcPct val="150000"/>
              </a:lnSpc>
            </a:pPr>
            <a:r>
              <a:rPr lang="en-US" sz="2000" b="0" i="0" dirty="0">
                <a:solidFill>
                  <a:srgbClr val="333333"/>
                </a:solidFill>
                <a:effectLst/>
                <a:latin typeface="Times New Roman" panose="02020603050405020304" pitchFamily="18" charset="0"/>
                <a:cs typeface="Times New Roman" panose="02020603050405020304" pitchFamily="18" charset="0"/>
              </a:rPr>
              <a:t>An XML Schema is a language for expressing constraints about XML documents. </a:t>
            </a:r>
          </a:p>
          <a:p>
            <a:pPr>
              <a:lnSpc>
                <a:spcPct val="150000"/>
              </a:lnSpc>
            </a:pPr>
            <a:r>
              <a:rPr lang="en-US" sz="2000" b="0" i="0" dirty="0">
                <a:solidFill>
                  <a:srgbClr val="333333"/>
                </a:solidFill>
                <a:effectLst/>
                <a:latin typeface="Times New Roman" panose="02020603050405020304" pitchFamily="18" charset="0"/>
                <a:cs typeface="Times New Roman" panose="02020603050405020304" pitchFamily="18" charset="0"/>
              </a:rPr>
              <a:t>Checking a document against a Schema is known as </a:t>
            </a:r>
            <a:r>
              <a:rPr lang="en-US" sz="2000" b="0" i="0" dirty="0">
                <a:solidFill>
                  <a:srgbClr val="C00000"/>
                </a:solidFill>
                <a:effectLst/>
                <a:latin typeface="Times New Roman" panose="02020603050405020304" pitchFamily="18" charset="0"/>
                <a:cs typeface="Times New Roman" panose="02020603050405020304" pitchFamily="18" charset="0"/>
              </a:rPr>
              <a:t>validating</a:t>
            </a:r>
            <a:r>
              <a:rPr lang="en-US" sz="2000" b="0" i="0" dirty="0">
                <a:solidFill>
                  <a:srgbClr val="333333"/>
                </a:solidFill>
                <a:effectLst/>
                <a:latin typeface="Times New Roman" panose="02020603050405020304" pitchFamily="18" charset="0"/>
                <a:cs typeface="Times New Roman" panose="02020603050405020304" pitchFamily="18" charset="0"/>
              </a:rPr>
              <a:t> against that schema.</a:t>
            </a:r>
            <a:r>
              <a:rPr lang="en-US" sz="3200" b="0" i="0" dirty="0">
                <a:solidFill>
                  <a:srgbClr val="333333"/>
                </a:solidFill>
                <a:effectLst/>
                <a:latin typeface="Times New Roman" panose="02020603050405020304" pitchFamily="18" charset="0"/>
                <a:cs typeface="Times New Roman" panose="02020603050405020304" pitchFamily="18" charset="0"/>
              </a:rPr>
              <a:t> </a:t>
            </a:r>
            <a:endParaRPr lang="en-US" sz="2000" b="0" i="0" dirty="0">
              <a:solidFill>
                <a:srgbClr val="333333"/>
              </a:solidFill>
              <a:effectLst/>
              <a:latin typeface="Times New Roman" panose="02020603050405020304" pitchFamily="18" charset="0"/>
              <a:cs typeface="Times New Roman" panose="02020603050405020304" pitchFamily="18" charset="0"/>
            </a:endParaRPr>
          </a:p>
        </p:txBody>
      </p:sp>
      <p:sp>
        <p:nvSpPr>
          <p:cNvPr id="4" name="Arrow: Up-Down 3">
            <a:extLst>
              <a:ext uri="{FF2B5EF4-FFF2-40B4-BE49-F238E27FC236}">
                <a16:creationId xmlns:a16="http://schemas.microsoft.com/office/drawing/2014/main" id="{17EA6D27-32C5-4283-8B4E-BF2655D0DB92}"/>
              </a:ext>
            </a:extLst>
          </p:cNvPr>
          <p:cNvSpPr/>
          <p:nvPr/>
        </p:nvSpPr>
        <p:spPr>
          <a:xfrm rot="5400000">
            <a:off x="5231774" y="4167019"/>
            <a:ext cx="1120331" cy="3169432"/>
          </a:xfrm>
          <a:prstGeom prst="upDownArrow">
            <a:avLst>
              <a:gd name="adj1" fmla="val 38123"/>
              <a:gd name="adj2" fmla="val 40438"/>
            </a:avLst>
          </a:prstGeom>
        </p:spPr>
        <p:style>
          <a:lnRef idx="0">
            <a:schemeClr val="accent5"/>
          </a:lnRef>
          <a:fillRef idx="3">
            <a:schemeClr val="accent5"/>
          </a:fillRef>
          <a:effectRef idx="3">
            <a:schemeClr val="accent5"/>
          </a:effectRef>
          <a:fontRef idx="minor">
            <a:schemeClr val="lt1"/>
          </a:fontRef>
        </p:style>
        <p:txBody>
          <a:bodyPr rtlCol="0" anchor="ctr"/>
          <a:lstStyle/>
          <a:p>
            <a:pPr algn="ctr"/>
            <a:endParaRPr lang="en-US" b="1"/>
          </a:p>
        </p:txBody>
      </p:sp>
      <p:sp>
        <p:nvSpPr>
          <p:cNvPr id="5" name="Rectangle: Rounded Corners 4">
            <a:extLst>
              <a:ext uri="{FF2B5EF4-FFF2-40B4-BE49-F238E27FC236}">
                <a16:creationId xmlns:a16="http://schemas.microsoft.com/office/drawing/2014/main" id="{D8A9D983-6A7C-4934-BBD6-CD5A795A2CED}"/>
              </a:ext>
            </a:extLst>
          </p:cNvPr>
          <p:cNvSpPr/>
          <p:nvPr/>
        </p:nvSpPr>
        <p:spPr>
          <a:xfrm>
            <a:off x="2351314" y="4898571"/>
            <a:ext cx="1355272" cy="1594304"/>
          </a:xfrm>
          <a:prstGeom prst="roundRect">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en-US" b="1" dirty="0"/>
              <a:t>XML</a:t>
            </a:r>
          </a:p>
        </p:txBody>
      </p:sp>
      <p:sp>
        <p:nvSpPr>
          <p:cNvPr id="6" name="Rectangle: Rounded Corners 5">
            <a:extLst>
              <a:ext uri="{FF2B5EF4-FFF2-40B4-BE49-F238E27FC236}">
                <a16:creationId xmlns:a16="http://schemas.microsoft.com/office/drawing/2014/main" id="{A85888C1-C294-4EA2-AB11-4D98D9BB534C}"/>
              </a:ext>
            </a:extLst>
          </p:cNvPr>
          <p:cNvSpPr/>
          <p:nvPr/>
        </p:nvSpPr>
        <p:spPr>
          <a:xfrm>
            <a:off x="7807780" y="4954583"/>
            <a:ext cx="1355272" cy="1594304"/>
          </a:xfrm>
          <a:prstGeom prst="roundRect">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en-US" b="1" dirty="0"/>
              <a:t>XML</a:t>
            </a:r>
          </a:p>
        </p:txBody>
      </p:sp>
      <p:sp>
        <p:nvSpPr>
          <p:cNvPr id="7" name="Rectangle 6">
            <a:extLst>
              <a:ext uri="{FF2B5EF4-FFF2-40B4-BE49-F238E27FC236}">
                <a16:creationId xmlns:a16="http://schemas.microsoft.com/office/drawing/2014/main" id="{F6C7EFDA-BC60-40B2-9DE8-4F6758E8E8F5}"/>
              </a:ext>
            </a:extLst>
          </p:cNvPr>
          <p:cNvSpPr/>
          <p:nvPr/>
        </p:nvSpPr>
        <p:spPr>
          <a:xfrm>
            <a:off x="495406" y="4686300"/>
            <a:ext cx="1355271" cy="1992086"/>
          </a:xfrm>
          <a:prstGeom prst="rect">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en-US" b="1" dirty="0"/>
              <a:t>Application1</a:t>
            </a:r>
          </a:p>
        </p:txBody>
      </p:sp>
      <p:sp>
        <p:nvSpPr>
          <p:cNvPr id="8" name="Rectangle 7">
            <a:extLst>
              <a:ext uri="{FF2B5EF4-FFF2-40B4-BE49-F238E27FC236}">
                <a16:creationId xmlns:a16="http://schemas.microsoft.com/office/drawing/2014/main" id="{49987F91-9ABA-4D0E-943B-6AD9793F438C}"/>
              </a:ext>
            </a:extLst>
          </p:cNvPr>
          <p:cNvSpPr/>
          <p:nvPr/>
        </p:nvSpPr>
        <p:spPr>
          <a:xfrm>
            <a:off x="9663689" y="4686300"/>
            <a:ext cx="1355271" cy="1992086"/>
          </a:xfrm>
          <a:prstGeom prst="rect">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en-US" b="1" dirty="0"/>
              <a:t>Application2</a:t>
            </a:r>
          </a:p>
        </p:txBody>
      </p:sp>
    </p:spTree>
    <p:extLst>
      <p:ext uri="{BB962C8B-B14F-4D97-AF65-F5344CB8AC3E}">
        <p14:creationId xmlns:p14="http://schemas.microsoft.com/office/powerpoint/2010/main" val="14591011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183731-A6F4-4CC3-8F65-87482D38CED9}"/>
              </a:ext>
            </a:extLst>
          </p:cNvPr>
          <p:cNvSpPr>
            <a:spLocks noGrp="1"/>
          </p:cNvSpPr>
          <p:nvPr>
            <p:ph type="title"/>
          </p:nvPr>
        </p:nvSpPr>
        <p:spPr/>
        <p:txBody>
          <a:bodyPr/>
          <a:lstStyle/>
          <a:p>
            <a:r>
              <a:rPr lang="en-US" dirty="0">
                <a:solidFill>
                  <a:srgbClr val="003366"/>
                </a:solidFill>
                <a:latin typeface="'Helvetica Neue'"/>
              </a:rPr>
              <a:t>Why Learn XML Schema?</a:t>
            </a:r>
          </a:p>
        </p:txBody>
      </p:sp>
      <p:sp>
        <p:nvSpPr>
          <p:cNvPr id="3" name="Content Placeholder 2">
            <a:extLst>
              <a:ext uri="{FF2B5EF4-FFF2-40B4-BE49-F238E27FC236}">
                <a16:creationId xmlns:a16="http://schemas.microsoft.com/office/drawing/2014/main" id="{250ECD46-2F23-4909-8F82-36D8B3156626}"/>
              </a:ext>
            </a:extLst>
          </p:cNvPr>
          <p:cNvSpPr>
            <a:spLocks noGrp="1"/>
          </p:cNvSpPr>
          <p:nvPr>
            <p:ph idx="1"/>
          </p:nvPr>
        </p:nvSpPr>
        <p:spPr/>
        <p:txBody>
          <a:bodyPr>
            <a:normAutofit/>
          </a:bodyPr>
          <a:lstStyle/>
          <a:p>
            <a:r>
              <a:rPr lang="en-US" sz="2000" dirty="0">
                <a:solidFill>
                  <a:srgbClr val="000000"/>
                </a:solidFill>
                <a:latin typeface="Verdana" panose="020B0604030504040204" pitchFamily="34" charset="0"/>
              </a:rPr>
              <a:t>Describe the elements and attributes that can appear in a document</a:t>
            </a:r>
          </a:p>
          <a:p>
            <a:r>
              <a:rPr lang="en-US" sz="2000" dirty="0">
                <a:solidFill>
                  <a:srgbClr val="000000"/>
                </a:solidFill>
                <a:latin typeface="Verdana" panose="020B0604030504040204" pitchFamily="34" charset="0"/>
              </a:rPr>
              <a:t>the number of (and order of) child elements</a:t>
            </a:r>
          </a:p>
          <a:p>
            <a:r>
              <a:rPr lang="en-US" sz="2000" dirty="0">
                <a:solidFill>
                  <a:srgbClr val="000000"/>
                </a:solidFill>
                <a:latin typeface="Verdana" panose="020B0604030504040204" pitchFamily="34" charset="0"/>
              </a:rPr>
              <a:t>It is easier to validate the correctness of data</a:t>
            </a:r>
          </a:p>
          <a:p>
            <a:r>
              <a:rPr lang="en-US" sz="2000" dirty="0">
                <a:solidFill>
                  <a:srgbClr val="000000"/>
                </a:solidFill>
                <a:latin typeface="Verdana" panose="020B0604030504040204" pitchFamily="34" charset="0"/>
              </a:rPr>
              <a:t>It is easier to define data formats</a:t>
            </a:r>
          </a:p>
          <a:p>
            <a:endParaRPr lang="en-US" sz="2000" dirty="0"/>
          </a:p>
        </p:txBody>
      </p:sp>
    </p:spTree>
    <p:extLst>
      <p:ext uri="{BB962C8B-B14F-4D97-AF65-F5344CB8AC3E}">
        <p14:creationId xmlns:p14="http://schemas.microsoft.com/office/powerpoint/2010/main" val="375645877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2C67E4-3AD7-41E4-9FA2-9F90F0CC6C89}"/>
              </a:ext>
            </a:extLst>
          </p:cNvPr>
          <p:cNvSpPr>
            <a:spLocks noGrp="1"/>
          </p:cNvSpPr>
          <p:nvPr>
            <p:ph type="title"/>
          </p:nvPr>
        </p:nvSpPr>
        <p:spPr/>
        <p:txBody>
          <a:bodyPr/>
          <a:lstStyle/>
          <a:p>
            <a:r>
              <a:rPr lang="en-US" dirty="0">
                <a:solidFill>
                  <a:srgbClr val="003366"/>
                </a:solidFill>
                <a:latin typeface="'Helvetica Neue'"/>
              </a:rPr>
              <a:t>XSD Syntax</a:t>
            </a:r>
          </a:p>
        </p:txBody>
      </p:sp>
      <p:pic>
        <p:nvPicPr>
          <p:cNvPr id="9" name="Picture 8">
            <a:extLst>
              <a:ext uri="{FF2B5EF4-FFF2-40B4-BE49-F238E27FC236}">
                <a16:creationId xmlns:a16="http://schemas.microsoft.com/office/drawing/2014/main" id="{3805671B-D414-4133-A542-E3E6A464B559}"/>
              </a:ext>
            </a:extLst>
          </p:cNvPr>
          <p:cNvPicPr>
            <a:picLocks noChangeAspect="1"/>
          </p:cNvPicPr>
          <p:nvPr/>
        </p:nvPicPr>
        <p:blipFill>
          <a:blip r:embed="rId2"/>
          <a:stretch>
            <a:fillRect/>
          </a:stretch>
        </p:blipFill>
        <p:spPr>
          <a:xfrm>
            <a:off x="2131962" y="2072094"/>
            <a:ext cx="7928075" cy="3734345"/>
          </a:xfrm>
          <a:prstGeom prst="rect">
            <a:avLst/>
          </a:prstGeom>
        </p:spPr>
      </p:pic>
    </p:spTree>
    <p:extLst>
      <p:ext uri="{BB962C8B-B14F-4D97-AF65-F5344CB8AC3E}">
        <p14:creationId xmlns:p14="http://schemas.microsoft.com/office/powerpoint/2010/main" val="22980577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2C67E4-3AD7-41E4-9FA2-9F90F0CC6C89}"/>
              </a:ext>
            </a:extLst>
          </p:cNvPr>
          <p:cNvSpPr>
            <a:spLocks noGrp="1"/>
          </p:cNvSpPr>
          <p:nvPr>
            <p:ph type="title"/>
          </p:nvPr>
        </p:nvSpPr>
        <p:spPr/>
        <p:txBody>
          <a:bodyPr/>
          <a:lstStyle/>
          <a:p>
            <a:r>
              <a:rPr lang="en-US" dirty="0">
                <a:solidFill>
                  <a:srgbClr val="003366"/>
                </a:solidFill>
                <a:latin typeface="'Helvetica Neue'"/>
              </a:rPr>
              <a:t>XSD Syntax :</a:t>
            </a:r>
            <a:r>
              <a:rPr lang="en-US" b="0" i="0" dirty="0">
                <a:solidFill>
                  <a:srgbClr val="000000"/>
                </a:solidFill>
                <a:effectLst/>
                <a:latin typeface="Segoe UI" panose="020B0502040204020203" pitchFamily="34" charset="0"/>
              </a:rPr>
              <a:t> </a:t>
            </a:r>
            <a:r>
              <a:rPr lang="en-US" dirty="0">
                <a:solidFill>
                  <a:srgbClr val="003366"/>
                </a:solidFill>
                <a:latin typeface="'Helvetica Neue'"/>
              </a:rPr>
              <a:t>How to Define Element?</a:t>
            </a:r>
          </a:p>
        </p:txBody>
      </p:sp>
      <p:pic>
        <p:nvPicPr>
          <p:cNvPr id="11" name="Picture 10">
            <a:extLst>
              <a:ext uri="{FF2B5EF4-FFF2-40B4-BE49-F238E27FC236}">
                <a16:creationId xmlns:a16="http://schemas.microsoft.com/office/drawing/2014/main" id="{6D48777E-CDEB-4DA7-A5D1-C3808598B128}"/>
              </a:ext>
            </a:extLst>
          </p:cNvPr>
          <p:cNvPicPr>
            <a:picLocks noChangeAspect="1"/>
          </p:cNvPicPr>
          <p:nvPr/>
        </p:nvPicPr>
        <p:blipFill>
          <a:blip r:embed="rId2"/>
          <a:stretch>
            <a:fillRect/>
          </a:stretch>
        </p:blipFill>
        <p:spPr>
          <a:xfrm>
            <a:off x="753155" y="1690688"/>
            <a:ext cx="4401911" cy="1150499"/>
          </a:xfrm>
          <a:prstGeom prst="rect">
            <a:avLst/>
          </a:prstGeom>
        </p:spPr>
      </p:pic>
      <p:pic>
        <p:nvPicPr>
          <p:cNvPr id="13" name="Picture 12">
            <a:extLst>
              <a:ext uri="{FF2B5EF4-FFF2-40B4-BE49-F238E27FC236}">
                <a16:creationId xmlns:a16="http://schemas.microsoft.com/office/drawing/2014/main" id="{55E9CD86-2C90-4DA3-A48A-7F299D38E1B7}"/>
              </a:ext>
            </a:extLst>
          </p:cNvPr>
          <p:cNvPicPr>
            <a:picLocks noChangeAspect="1"/>
          </p:cNvPicPr>
          <p:nvPr/>
        </p:nvPicPr>
        <p:blipFill>
          <a:blip r:embed="rId3"/>
          <a:stretch>
            <a:fillRect/>
          </a:stretch>
        </p:blipFill>
        <p:spPr>
          <a:xfrm>
            <a:off x="5348287" y="1787704"/>
            <a:ext cx="1495425" cy="1786570"/>
          </a:xfrm>
          <a:prstGeom prst="rect">
            <a:avLst/>
          </a:prstGeom>
        </p:spPr>
      </p:pic>
      <p:pic>
        <p:nvPicPr>
          <p:cNvPr id="15" name="Picture 14">
            <a:extLst>
              <a:ext uri="{FF2B5EF4-FFF2-40B4-BE49-F238E27FC236}">
                <a16:creationId xmlns:a16="http://schemas.microsoft.com/office/drawing/2014/main" id="{EA15A7E9-FCFA-494D-B7F1-7A2BDAD4025C}"/>
              </a:ext>
            </a:extLst>
          </p:cNvPr>
          <p:cNvPicPr>
            <a:picLocks noChangeAspect="1"/>
          </p:cNvPicPr>
          <p:nvPr/>
        </p:nvPicPr>
        <p:blipFill rotWithShape="1">
          <a:blip r:embed="rId4"/>
          <a:srcRect r="55888"/>
          <a:stretch/>
        </p:blipFill>
        <p:spPr>
          <a:xfrm>
            <a:off x="1035503" y="3609448"/>
            <a:ext cx="3634468" cy="1557864"/>
          </a:xfrm>
          <a:prstGeom prst="rect">
            <a:avLst/>
          </a:prstGeom>
        </p:spPr>
      </p:pic>
      <p:pic>
        <p:nvPicPr>
          <p:cNvPr id="17" name="Picture 16">
            <a:extLst>
              <a:ext uri="{FF2B5EF4-FFF2-40B4-BE49-F238E27FC236}">
                <a16:creationId xmlns:a16="http://schemas.microsoft.com/office/drawing/2014/main" id="{41BAF0E5-9500-447B-BF48-8F9E740AFEE3}"/>
              </a:ext>
            </a:extLst>
          </p:cNvPr>
          <p:cNvPicPr>
            <a:picLocks noChangeAspect="1"/>
          </p:cNvPicPr>
          <p:nvPr/>
        </p:nvPicPr>
        <p:blipFill>
          <a:blip r:embed="rId5"/>
          <a:stretch>
            <a:fillRect/>
          </a:stretch>
        </p:blipFill>
        <p:spPr>
          <a:xfrm>
            <a:off x="0" y="5378071"/>
            <a:ext cx="6102549" cy="1115004"/>
          </a:xfrm>
          <a:prstGeom prst="rect">
            <a:avLst/>
          </a:prstGeom>
        </p:spPr>
      </p:pic>
      <p:pic>
        <p:nvPicPr>
          <p:cNvPr id="19" name="Picture 18">
            <a:extLst>
              <a:ext uri="{FF2B5EF4-FFF2-40B4-BE49-F238E27FC236}">
                <a16:creationId xmlns:a16="http://schemas.microsoft.com/office/drawing/2014/main" id="{C3D75C1E-3E9F-4114-9469-47A1814D426D}"/>
              </a:ext>
            </a:extLst>
          </p:cNvPr>
          <p:cNvPicPr>
            <a:picLocks noChangeAspect="1"/>
          </p:cNvPicPr>
          <p:nvPr/>
        </p:nvPicPr>
        <p:blipFill>
          <a:blip r:embed="rId6"/>
          <a:stretch>
            <a:fillRect/>
          </a:stretch>
        </p:blipFill>
        <p:spPr>
          <a:xfrm>
            <a:off x="6038670" y="5378071"/>
            <a:ext cx="6153330" cy="1127702"/>
          </a:xfrm>
          <a:prstGeom prst="rect">
            <a:avLst/>
          </a:prstGeom>
        </p:spPr>
      </p:pic>
      <p:pic>
        <p:nvPicPr>
          <p:cNvPr id="20" name="Picture 19">
            <a:extLst>
              <a:ext uri="{FF2B5EF4-FFF2-40B4-BE49-F238E27FC236}">
                <a16:creationId xmlns:a16="http://schemas.microsoft.com/office/drawing/2014/main" id="{9024AD38-0D37-4FEB-8622-23623EC85750}"/>
              </a:ext>
            </a:extLst>
          </p:cNvPr>
          <p:cNvPicPr>
            <a:picLocks noChangeAspect="1"/>
          </p:cNvPicPr>
          <p:nvPr/>
        </p:nvPicPr>
        <p:blipFill rotWithShape="1">
          <a:blip r:embed="rId4"/>
          <a:srcRect l="44244"/>
          <a:stretch/>
        </p:blipFill>
        <p:spPr>
          <a:xfrm>
            <a:off x="5829299" y="3671290"/>
            <a:ext cx="4593771" cy="1557864"/>
          </a:xfrm>
          <a:prstGeom prst="rect">
            <a:avLst/>
          </a:prstGeom>
        </p:spPr>
      </p:pic>
      <p:sp>
        <p:nvSpPr>
          <p:cNvPr id="21" name="Arrow: Right 20">
            <a:extLst>
              <a:ext uri="{FF2B5EF4-FFF2-40B4-BE49-F238E27FC236}">
                <a16:creationId xmlns:a16="http://schemas.microsoft.com/office/drawing/2014/main" id="{9F3CB30A-0EBA-4F09-8AAD-7BAB4167A0B7}"/>
              </a:ext>
            </a:extLst>
          </p:cNvPr>
          <p:cNvSpPr/>
          <p:nvPr/>
        </p:nvSpPr>
        <p:spPr>
          <a:xfrm>
            <a:off x="4825092" y="4176108"/>
            <a:ext cx="849086" cy="424543"/>
          </a:xfrm>
          <a:prstGeom prst="rightArrow">
            <a:avLst/>
          </a:prstGeom>
        </p:spPr>
        <p:style>
          <a:lnRef idx="0">
            <a:schemeClr val="accent5"/>
          </a:lnRef>
          <a:fillRef idx="3">
            <a:schemeClr val="accent5"/>
          </a:fillRef>
          <a:effectRef idx="3">
            <a:schemeClr val="accent5"/>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3697154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2C67E4-3AD7-41E4-9FA2-9F90F0CC6C89}"/>
              </a:ext>
            </a:extLst>
          </p:cNvPr>
          <p:cNvSpPr>
            <a:spLocks noGrp="1"/>
          </p:cNvSpPr>
          <p:nvPr>
            <p:ph type="title"/>
          </p:nvPr>
        </p:nvSpPr>
        <p:spPr/>
        <p:txBody>
          <a:bodyPr>
            <a:normAutofit/>
          </a:bodyPr>
          <a:lstStyle/>
          <a:p>
            <a:pPr algn="l"/>
            <a:r>
              <a:rPr lang="en-US" dirty="0">
                <a:solidFill>
                  <a:srgbClr val="003366"/>
                </a:solidFill>
                <a:latin typeface="'Helvetica Neue'"/>
              </a:rPr>
              <a:t>XSD Syntax :How to Define an Attribute?</a:t>
            </a:r>
          </a:p>
        </p:txBody>
      </p:sp>
      <p:pic>
        <p:nvPicPr>
          <p:cNvPr id="4" name="Picture 3">
            <a:extLst>
              <a:ext uri="{FF2B5EF4-FFF2-40B4-BE49-F238E27FC236}">
                <a16:creationId xmlns:a16="http://schemas.microsoft.com/office/drawing/2014/main" id="{09497F51-BA7B-403E-9078-86A14136E7A2}"/>
              </a:ext>
            </a:extLst>
          </p:cNvPr>
          <p:cNvPicPr>
            <a:picLocks noChangeAspect="1"/>
          </p:cNvPicPr>
          <p:nvPr/>
        </p:nvPicPr>
        <p:blipFill>
          <a:blip r:embed="rId3"/>
          <a:stretch>
            <a:fillRect/>
          </a:stretch>
        </p:blipFill>
        <p:spPr>
          <a:xfrm>
            <a:off x="538843" y="1958076"/>
            <a:ext cx="4680857" cy="1157495"/>
          </a:xfrm>
          <a:prstGeom prst="rect">
            <a:avLst/>
          </a:prstGeom>
        </p:spPr>
      </p:pic>
      <p:pic>
        <p:nvPicPr>
          <p:cNvPr id="6" name="Picture 5">
            <a:extLst>
              <a:ext uri="{FF2B5EF4-FFF2-40B4-BE49-F238E27FC236}">
                <a16:creationId xmlns:a16="http://schemas.microsoft.com/office/drawing/2014/main" id="{AC0150E5-524A-40B7-B265-A9FD7A4F3515}"/>
              </a:ext>
            </a:extLst>
          </p:cNvPr>
          <p:cNvPicPr>
            <a:picLocks noChangeAspect="1"/>
          </p:cNvPicPr>
          <p:nvPr/>
        </p:nvPicPr>
        <p:blipFill>
          <a:blip r:embed="rId4"/>
          <a:stretch>
            <a:fillRect/>
          </a:stretch>
        </p:blipFill>
        <p:spPr>
          <a:xfrm>
            <a:off x="6298746" y="1958076"/>
            <a:ext cx="5055054" cy="1148876"/>
          </a:xfrm>
          <a:prstGeom prst="rect">
            <a:avLst/>
          </a:prstGeom>
        </p:spPr>
      </p:pic>
      <p:sp>
        <p:nvSpPr>
          <p:cNvPr id="7" name="Arrow: Right 6">
            <a:extLst>
              <a:ext uri="{FF2B5EF4-FFF2-40B4-BE49-F238E27FC236}">
                <a16:creationId xmlns:a16="http://schemas.microsoft.com/office/drawing/2014/main" id="{EB60903B-FDF5-4158-8115-77974E4EF24B}"/>
              </a:ext>
            </a:extLst>
          </p:cNvPr>
          <p:cNvSpPr/>
          <p:nvPr/>
        </p:nvSpPr>
        <p:spPr>
          <a:xfrm>
            <a:off x="5372100" y="2318657"/>
            <a:ext cx="849086" cy="424543"/>
          </a:xfrm>
          <a:prstGeom prst="rightArrow">
            <a:avLst/>
          </a:prstGeom>
        </p:spPr>
        <p:style>
          <a:lnRef idx="0">
            <a:schemeClr val="accent5"/>
          </a:lnRef>
          <a:fillRef idx="3">
            <a:schemeClr val="accent5"/>
          </a:fillRef>
          <a:effectRef idx="3">
            <a:schemeClr val="accent5"/>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75071B4C-D056-49EB-B614-712157553872}"/>
              </a:ext>
            </a:extLst>
          </p:cNvPr>
          <p:cNvPicPr>
            <a:picLocks noChangeAspect="1"/>
          </p:cNvPicPr>
          <p:nvPr/>
        </p:nvPicPr>
        <p:blipFill>
          <a:blip r:embed="rId5"/>
          <a:stretch>
            <a:fillRect/>
          </a:stretch>
        </p:blipFill>
        <p:spPr>
          <a:xfrm>
            <a:off x="576943" y="3643313"/>
            <a:ext cx="5219700" cy="942975"/>
          </a:xfrm>
          <a:prstGeom prst="rect">
            <a:avLst/>
          </a:prstGeom>
        </p:spPr>
      </p:pic>
      <p:sp>
        <p:nvSpPr>
          <p:cNvPr id="10" name="TextBox 9">
            <a:extLst>
              <a:ext uri="{FF2B5EF4-FFF2-40B4-BE49-F238E27FC236}">
                <a16:creationId xmlns:a16="http://schemas.microsoft.com/office/drawing/2014/main" id="{DDACB277-DC45-432D-96AC-1866EB1724FC}"/>
              </a:ext>
            </a:extLst>
          </p:cNvPr>
          <p:cNvSpPr txBox="1"/>
          <p:nvPr/>
        </p:nvSpPr>
        <p:spPr>
          <a:xfrm>
            <a:off x="6025245" y="3643313"/>
            <a:ext cx="1660071" cy="923330"/>
          </a:xfrm>
          <a:prstGeom prst="rect">
            <a:avLst/>
          </a:prstGeom>
          <a:noFill/>
        </p:spPr>
        <p:txBody>
          <a:bodyPr wrap="square" rtlCol="0">
            <a:spAutoFit/>
          </a:bodyPr>
          <a:lstStyle/>
          <a:p>
            <a:r>
              <a:rPr lang="en-US" dirty="0"/>
              <a:t>Use:</a:t>
            </a:r>
          </a:p>
          <a:p>
            <a:pPr marL="285750" indent="-285750">
              <a:buFont typeface="Arial" panose="020B0604020202020204" pitchFamily="34" charset="0"/>
              <a:buChar char="•"/>
            </a:pPr>
            <a:r>
              <a:rPr lang="en-US" dirty="0"/>
              <a:t>Required</a:t>
            </a:r>
          </a:p>
          <a:p>
            <a:pPr marL="285750" indent="-285750">
              <a:buFont typeface="Arial" panose="020B0604020202020204" pitchFamily="34" charset="0"/>
              <a:buChar char="•"/>
            </a:pPr>
            <a:r>
              <a:rPr lang="en-US" dirty="0"/>
              <a:t>Optional</a:t>
            </a:r>
          </a:p>
        </p:txBody>
      </p:sp>
    </p:spTree>
    <p:extLst>
      <p:ext uri="{BB962C8B-B14F-4D97-AF65-F5344CB8AC3E}">
        <p14:creationId xmlns:p14="http://schemas.microsoft.com/office/powerpoint/2010/main" val="377439864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2C67E4-3AD7-41E4-9FA2-9F90F0CC6C89}"/>
              </a:ext>
            </a:extLst>
          </p:cNvPr>
          <p:cNvSpPr>
            <a:spLocks noGrp="1"/>
          </p:cNvSpPr>
          <p:nvPr>
            <p:ph type="title"/>
          </p:nvPr>
        </p:nvSpPr>
        <p:spPr/>
        <p:txBody>
          <a:bodyPr/>
          <a:lstStyle/>
          <a:p>
            <a:r>
              <a:rPr lang="en-US" dirty="0">
                <a:solidFill>
                  <a:srgbClr val="003366"/>
                </a:solidFill>
                <a:latin typeface="'Helvetica Neue'"/>
              </a:rPr>
              <a:t>XSD Example</a:t>
            </a:r>
          </a:p>
        </p:txBody>
      </p:sp>
      <p:pic>
        <p:nvPicPr>
          <p:cNvPr id="6" name="Picture 5">
            <a:extLst>
              <a:ext uri="{FF2B5EF4-FFF2-40B4-BE49-F238E27FC236}">
                <a16:creationId xmlns:a16="http://schemas.microsoft.com/office/drawing/2014/main" id="{C4A67224-B126-4481-AFEC-6A23602A4250}"/>
              </a:ext>
            </a:extLst>
          </p:cNvPr>
          <p:cNvPicPr>
            <a:picLocks noChangeAspect="1"/>
          </p:cNvPicPr>
          <p:nvPr/>
        </p:nvPicPr>
        <p:blipFill>
          <a:blip r:embed="rId2"/>
          <a:stretch>
            <a:fillRect/>
          </a:stretch>
        </p:blipFill>
        <p:spPr>
          <a:xfrm>
            <a:off x="3190874" y="1795462"/>
            <a:ext cx="8582025" cy="4825630"/>
          </a:xfrm>
          <a:prstGeom prst="rect">
            <a:avLst/>
          </a:prstGeom>
        </p:spPr>
      </p:pic>
      <p:pic>
        <p:nvPicPr>
          <p:cNvPr id="9" name="Picture 8">
            <a:extLst>
              <a:ext uri="{FF2B5EF4-FFF2-40B4-BE49-F238E27FC236}">
                <a16:creationId xmlns:a16="http://schemas.microsoft.com/office/drawing/2014/main" id="{2B6A2078-D744-4780-A11E-A86BAA6EDED2}"/>
              </a:ext>
            </a:extLst>
          </p:cNvPr>
          <p:cNvPicPr>
            <a:picLocks noChangeAspect="1"/>
          </p:cNvPicPr>
          <p:nvPr/>
        </p:nvPicPr>
        <p:blipFill>
          <a:blip r:embed="rId3"/>
          <a:stretch>
            <a:fillRect/>
          </a:stretch>
        </p:blipFill>
        <p:spPr>
          <a:xfrm>
            <a:off x="1" y="2064590"/>
            <a:ext cx="3190874" cy="4270895"/>
          </a:xfrm>
          <a:prstGeom prst="rect">
            <a:avLst/>
          </a:prstGeom>
        </p:spPr>
      </p:pic>
    </p:spTree>
    <p:extLst>
      <p:ext uri="{BB962C8B-B14F-4D97-AF65-F5344CB8AC3E}">
        <p14:creationId xmlns:p14="http://schemas.microsoft.com/office/powerpoint/2010/main" val="42566379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6CD8FA-8E75-4ED8-A419-73D483275E04}"/>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CD6D895B-7806-4A16-87EE-1AB21695828B}"/>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B3641AB0-CD62-45F8-B555-195B40213B59}"/>
              </a:ext>
            </a:extLst>
          </p:cNvPr>
          <p:cNvPicPr>
            <a:picLocks noChangeAspect="1"/>
          </p:cNvPicPr>
          <p:nvPr/>
        </p:nvPicPr>
        <p:blipFill>
          <a:blip r:embed="rId2"/>
          <a:stretch>
            <a:fillRect/>
          </a:stretch>
        </p:blipFill>
        <p:spPr>
          <a:xfrm>
            <a:off x="0" y="1673"/>
            <a:ext cx="12192000" cy="6854653"/>
          </a:xfrm>
          <a:prstGeom prst="rect">
            <a:avLst/>
          </a:prstGeom>
        </p:spPr>
      </p:pic>
      <p:sp>
        <p:nvSpPr>
          <p:cNvPr id="5" name="TextBox 4">
            <a:extLst>
              <a:ext uri="{FF2B5EF4-FFF2-40B4-BE49-F238E27FC236}">
                <a16:creationId xmlns:a16="http://schemas.microsoft.com/office/drawing/2014/main" id="{AB20442D-048C-48E6-A2DD-B9D6D3C70A39}"/>
              </a:ext>
            </a:extLst>
          </p:cNvPr>
          <p:cNvSpPr txBox="1"/>
          <p:nvPr/>
        </p:nvSpPr>
        <p:spPr>
          <a:xfrm>
            <a:off x="4180114" y="2659558"/>
            <a:ext cx="4359729" cy="769441"/>
          </a:xfrm>
          <a:prstGeom prst="rect">
            <a:avLst/>
          </a:prstGeom>
          <a:noFill/>
        </p:spPr>
        <p:txBody>
          <a:bodyPr wrap="square" rtlCol="0">
            <a:spAutoFit/>
          </a:bodyPr>
          <a:lstStyle/>
          <a:p>
            <a:r>
              <a:rPr lang="en-US" sz="4400" b="1" dirty="0">
                <a:solidFill>
                  <a:schemeClr val="bg1"/>
                </a:solidFill>
              </a:rPr>
              <a:t>XSD </a:t>
            </a:r>
            <a:r>
              <a:rPr lang="en-US" sz="4400" b="1" dirty="0">
                <a:solidFill>
                  <a:schemeClr val="bg1"/>
                </a:solidFill>
                <a:hlinkClick r:id="rId3"/>
              </a:rPr>
              <a:t>DEMO</a:t>
            </a:r>
            <a:endParaRPr lang="en-US" sz="4400" b="1" dirty="0">
              <a:solidFill>
                <a:schemeClr val="bg1"/>
              </a:solidFill>
            </a:endParaRPr>
          </a:p>
        </p:txBody>
      </p:sp>
    </p:spTree>
    <p:extLst>
      <p:ext uri="{BB962C8B-B14F-4D97-AF65-F5344CB8AC3E}">
        <p14:creationId xmlns:p14="http://schemas.microsoft.com/office/powerpoint/2010/main" val="150834938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C169E-0AEA-4EB3-844B-1F4E8F12593D}"/>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E3F7835-D23A-4B75-A603-9E5403CCA8EA}"/>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ACCE8C21-12BE-428A-9AF3-6B6744EFEBDE}"/>
              </a:ext>
            </a:extLst>
          </p:cNvPr>
          <p:cNvPicPr>
            <a:picLocks noChangeAspect="1"/>
          </p:cNvPicPr>
          <p:nvPr/>
        </p:nvPicPr>
        <p:blipFill>
          <a:blip r:embed="rId2"/>
          <a:stretch>
            <a:fillRect/>
          </a:stretch>
        </p:blipFill>
        <p:spPr>
          <a:xfrm>
            <a:off x="0" y="1673"/>
            <a:ext cx="12192000" cy="6854653"/>
          </a:xfrm>
          <a:prstGeom prst="rect">
            <a:avLst/>
          </a:prstGeom>
        </p:spPr>
      </p:pic>
      <p:sp>
        <p:nvSpPr>
          <p:cNvPr id="6" name="Title 1">
            <a:extLst>
              <a:ext uri="{FF2B5EF4-FFF2-40B4-BE49-F238E27FC236}">
                <a16:creationId xmlns:a16="http://schemas.microsoft.com/office/drawing/2014/main" id="{6AD29CC5-4786-4548-9BBB-44D72E951D1D}"/>
              </a:ext>
            </a:extLst>
          </p:cNvPr>
          <p:cNvSpPr txBox="1">
            <a:spLocks/>
          </p:cNvSpPr>
          <p:nvPr/>
        </p:nvSpPr>
        <p:spPr>
          <a:xfrm>
            <a:off x="3043403" y="2382253"/>
            <a:ext cx="6105194" cy="1511992"/>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6000" dirty="0">
                <a:solidFill>
                  <a:srgbClr val="FFFFFF"/>
                </a:solidFill>
              </a:rPr>
              <a:t>Discover XSLT</a:t>
            </a:r>
          </a:p>
        </p:txBody>
      </p:sp>
    </p:spTree>
    <p:extLst>
      <p:ext uri="{BB962C8B-B14F-4D97-AF65-F5344CB8AC3E}">
        <p14:creationId xmlns:p14="http://schemas.microsoft.com/office/powerpoint/2010/main" val="344377836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CC1DC0-3814-42B9-B2B7-87D6D3D9865E}"/>
              </a:ext>
            </a:extLst>
          </p:cNvPr>
          <p:cNvSpPr>
            <a:spLocks noGrp="1"/>
          </p:cNvSpPr>
          <p:nvPr>
            <p:ph type="title"/>
          </p:nvPr>
        </p:nvSpPr>
        <p:spPr/>
        <p:txBody>
          <a:bodyPr/>
          <a:lstStyle/>
          <a:p>
            <a:r>
              <a:rPr lang="en-US" sz="4000" b="1" dirty="0">
                <a:solidFill>
                  <a:schemeClr val="accent1">
                    <a:lumMod val="50000"/>
                  </a:schemeClr>
                </a:solidFill>
                <a:latin typeface="Barlow Condensed"/>
              </a:rPr>
              <a:t>XSLT</a:t>
            </a:r>
          </a:p>
        </p:txBody>
      </p:sp>
      <p:sp>
        <p:nvSpPr>
          <p:cNvPr id="3" name="Content Placeholder 2">
            <a:extLst>
              <a:ext uri="{FF2B5EF4-FFF2-40B4-BE49-F238E27FC236}">
                <a16:creationId xmlns:a16="http://schemas.microsoft.com/office/drawing/2014/main" id="{966B98A2-381F-4B04-87ED-C7DE282AD9A5}"/>
              </a:ext>
            </a:extLst>
          </p:cNvPr>
          <p:cNvSpPr>
            <a:spLocks noGrp="1"/>
          </p:cNvSpPr>
          <p:nvPr>
            <p:ph idx="1"/>
          </p:nvPr>
        </p:nvSpPr>
        <p:spPr/>
        <p:txBody>
          <a:bodyPr/>
          <a:lstStyle/>
          <a:p>
            <a:r>
              <a:rPr lang="en-US" sz="2800" dirty="0"/>
              <a:t>XSL (e</a:t>
            </a:r>
            <a:r>
              <a:rPr lang="en-US" sz="2800" dirty="0">
                <a:solidFill>
                  <a:srgbClr val="C00000"/>
                </a:solidFill>
              </a:rPr>
              <a:t>X</a:t>
            </a:r>
            <a:r>
              <a:rPr lang="en-US" sz="2800" dirty="0"/>
              <a:t>tensible </a:t>
            </a:r>
            <a:r>
              <a:rPr lang="en-US" sz="2800" dirty="0">
                <a:solidFill>
                  <a:srgbClr val="C00000"/>
                </a:solidFill>
              </a:rPr>
              <a:t>Stylesheet</a:t>
            </a:r>
            <a:r>
              <a:rPr lang="en-US" sz="2800" dirty="0"/>
              <a:t> Language) is a styling language for XML.</a:t>
            </a:r>
          </a:p>
          <a:p>
            <a:r>
              <a:rPr kumimoji="0" lang="en-US" altLang="en-US" sz="2800" b="0" i="0" u="none" strike="noStrike" cap="none" normalizeH="0" baseline="0" dirty="0">
                <a:ln>
                  <a:noFill/>
                </a:ln>
                <a:solidFill>
                  <a:srgbClr val="003366"/>
                </a:solidFill>
                <a:effectLst/>
                <a:latin typeface="'Helvetica Neue'"/>
                <a:hlinkClick r:id="rId3"/>
              </a:rPr>
              <a:t>XSL Transformations</a:t>
            </a:r>
            <a:r>
              <a:rPr kumimoji="0" lang="en-US" altLang="en-US" sz="2800" b="0" i="0" u="none" strike="noStrike" cap="none" normalizeH="0" baseline="0" dirty="0">
                <a:ln>
                  <a:noFill/>
                </a:ln>
                <a:solidFill>
                  <a:srgbClr val="333333"/>
                </a:solidFill>
                <a:effectLst/>
                <a:latin typeface="'Helvetica Neue'"/>
              </a:rPr>
              <a:t> is a language for transforming XML documents into other </a:t>
            </a:r>
            <a:r>
              <a:rPr lang="en-US" sz="2800" dirty="0"/>
              <a:t>formats ( like</a:t>
            </a:r>
            <a:r>
              <a:rPr kumimoji="0" lang="en-US" altLang="en-US" sz="2800" b="0" i="0" u="none" strike="noStrike" cap="none" normalizeH="0" baseline="0" dirty="0">
                <a:ln>
                  <a:noFill/>
                </a:ln>
                <a:solidFill>
                  <a:srgbClr val="333333"/>
                </a:solidFill>
                <a:effectLst/>
                <a:latin typeface="'Helvetica Neue'"/>
              </a:rPr>
              <a:t> XML documents, CSV or HTML documents).</a:t>
            </a:r>
            <a:endParaRPr kumimoji="0" lang="en-US" altLang="en-US" sz="5400" b="0" i="0" u="none" strike="noStrike" cap="none" normalizeH="0" baseline="0" dirty="0">
              <a:ln>
                <a:noFill/>
              </a:ln>
              <a:solidFill>
                <a:schemeClr val="tx1"/>
              </a:solidFill>
              <a:effectLst/>
              <a:latin typeface="Arial" panose="020B0604020202020204" pitchFamily="34" charset="0"/>
            </a:endParaRPr>
          </a:p>
          <a:p>
            <a:endParaRPr lang="en-US" dirty="0"/>
          </a:p>
        </p:txBody>
      </p:sp>
      <p:pic>
        <p:nvPicPr>
          <p:cNvPr id="5" name="Picture 4">
            <a:extLst>
              <a:ext uri="{FF2B5EF4-FFF2-40B4-BE49-F238E27FC236}">
                <a16:creationId xmlns:a16="http://schemas.microsoft.com/office/drawing/2014/main" id="{837666F7-5D63-4099-89DD-754D211FFF60}"/>
              </a:ext>
            </a:extLst>
          </p:cNvPr>
          <p:cNvPicPr>
            <a:picLocks noChangeAspect="1"/>
          </p:cNvPicPr>
          <p:nvPr/>
        </p:nvPicPr>
        <p:blipFill>
          <a:blip r:embed="rId4">
            <a:duotone>
              <a:schemeClr val="accent5">
                <a:shade val="45000"/>
                <a:satMod val="135000"/>
              </a:schemeClr>
              <a:prstClr val="white"/>
            </a:duotone>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3528519" y="3152775"/>
            <a:ext cx="4795673" cy="3705225"/>
          </a:xfrm>
          <a:prstGeom prst="rect">
            <a:avLst/>
          </a:prstGeom>
        </p:spPr>
      </p:pic>
    </p:spTree>
    <p:extLst>
      <p:ext uri="{BB962C8B-B14F-4D97-AF65-F5344CB8AC3E}">
        <p14:creationId xmlns:p14="http://schemas.microsoft.com/office/powerpoint/2010/main" val="372654839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2AED13-F3DC-4E30-98AC-3C63F360021A}"/>
              </a:ext>
            </a:extLst>
          </p:cNvPr>
          <p:cNvSpPr>
            <a:spLocks noGrp="1"/>
          </p:cNvSpPr>
          <p:nvPr>
            <p:ph type="title"/>
          </p:nvPr>
        </p:nvSpPr>
        <p:spPr/>
        <p:txBody>
          <a:bodyPr>
            <a:normAutofit/>
          </a:bodyPr>
          <a:lstStyle/>
          <a:p>
            <a:r>
              <a:rPr lang="en-US" sz="4000" b="1" dirty="0">
                <a:solidFill>
                  <a:schemeClr val="accent1">
                    <a:lumMod val="50000"/>
                  </a:schemeClr>
                </a:solidFill>
                <a:latin typeface="Barlow Condensed"/>
              </a:rPr>
              <a:t>XSLT Syntax</a:t>
            </a:r>
          </a:p>
        </p:txBody>
      </p:sp>
      <p:sp>
        <p:nvSpPr>
          <p:cNvPr id="3" name="Content Placeholder 2">
            <a:extLst>
              <a:ext uri="{FF2B5EF4-FFF2-40B4-BE49-F238E27FC236}">
                <a16:creationId xmlns:a16="http://schemas.microsoft.com/office/drawing/2014/main" id="{99688752-9047-44B5-90FC-58B05199D395}"/>
              </a:ext>
            </a:extLst>
          </p:cNvPr>
          <p:cNvSpPr>
            <a:spLocks noGrp="1"/>
          </p:cNvSpPr>
          <p:nvPr>
            <p:ph idx="1"/>
          </p:nvPr>
        </p:nvSpPr>
        <p:spPr>
          <a:xfrm>
            <a:off x="838200" y="4317206"/>
            <a:ext cx="10515600" cy="4351338"/>
          </a:xfrm>
        </p:spPr>
        <p:txBody>
          <a:bodyPr/>
          <a:lstStyle/>
          <a:p>
            <a:r>
              <a:rPr lang="en-US" b="0" i="0" dirty="0">
                <a:solidFill>
                  <a:srgbClr val="0000CD"/>
                </a:solidFill>
                <a:effectLst/>
                <a:latin typeface="Consolas" panose="020B0609020204030204" pitchFamily="49" charset="0"/>
              </a:rPr>
              <a:t>&lt;</a:t>
            </a:r>
            <a:r>
              <a:rPr lang="en-US" b="0" i="0" dirty="0" err="1">
                <a:solidFill>
                  <a:srgbClr val="A52A2A"/>
                </a:solidFill>
                <a:effectLst/>
                <a:latin typeface="Consolas" panose="020B0609020204030204" pitchFamily="49" charset="0"/>
              </a:rPr>
              <a:t>xsl:template</a:t>
            </a:r>
            <a:r>
              <a:rPr lang="en-US" b="0" i="0" dirty="0">
                <a:solidFill>
                  <a:srgbClr val="FF0000"/>
                </a:solidFill>
                <a:effectLst/>
                <a:latin typeface="Consolas" panose="020B0609020204030204" pitchFamily="49" charset="0"/>
              </a:rPr>
              <a:t> match</a:t>
            </a:r>
            <a:r>
              <a:rPr lang="en-US" b="0" i="0" dirty="0">
                <a:solidFill>
                  <a:srgbClr val="0000CD"/>
                </a:solidFill>
                <a:effectLst/>
                <a:latin typeface="Consolas" panose="020B0609020204030204" pitchFamily="49" charset="0"/>
              </a:rPr>
              <a:t>=</a:t>
            </a:r>
            <a:r>
              <a:rPr lang="en-US" b="0" i="0" dirty="0">
                <a:solidFill>
                  <a:srgbClr val="C00000"/>
                </a:solidFill>
                <a:effectLst/>
                <a:latin typeface="Consolas" panose="020B0609020204030204" pitchFamily="49" charset="0"/>
              </a:rPr>
              <a:t>“</a:t>
            </a:r>
            <a:r>
              <a:rPr lang="en-US" sz="2400" dirty="0" err="1">
                <a:solidFill>
                  <a:srgbClr val="00B050"/>
                </a:solidFill>
                <a:latin typeface="Consolas" panose="020B0609020204030204" pitchFamily="49" charset="0"/>
              </a:rPr>
              <a:t>Xpath</a:t>
            </a:r>
            <a:r>
              <a:rPr lang="en-US" b="0" i="0" dirty="0">
                <a:solidFill>
                  <a:srgbClr val="C00000"/>
                </a:solidFill>
                <a:effectLst/>
                <a:latin typeface="Consolas" panose="020B0609020204030204" pitchFamily="49" charset="0"/>
              </a:rPr>
              <a:t>"</a:t>
            </a:r>
            <a:r>
              <a:rPr lang="en-US" b="0" i="0" dirty="0">
                <a:solidFill>
                  <a:srgbClr val="0000CD"/>
                </a:solidFill>
                <a:effectLst/>
                <a:latin typeface="Consolas" panose="020B0609020204030204" pitchFamily="49" charset="0"/>
              </a:rPr>
              <a:t>&gt;</a:t>
            </a:r>
          </a:p>
          <a:p>
            <a:pPr lvl="1">
              <a:buFont typeface="Wingdings" panose="05000000000000000000" pitchFamily="2" charset="2"/>
              <a:buChar char="§"/>
            </a:pPr>
            <a:r>
              <a:rPr lang="en-US" dirty="0">
                <a:solidFill>
                  <a:srgbClr val="0000CD"/>
                </a:solidFill>
                <a:latin typeface="Consolas" panose="020B0609020204030204" pitchFamily="49" charset="0"/>
              </a:rPr>
              <a:t>&lt;</a:t>
            </a:r>
            <a:r>
              <a:rPr lang="en-US" dirty="0" err="1">
                <a:solidFill>
                  <a:srgbClr val="A52A2A"/>
                </a:solidFill>
                <a:latin typeface="Consolas" panose="020B0609020204030204" pitchFamily="49" charset="0"/>
              </a:rPr>
              <a:t>xsl:for-each</a:t>
            </a:r>
            <a:r>
              <a:rPr lang="en-US" dirty="0">
                <a:solidFill>
                  <a:srgbClr val="A52A2A"/>
                </a:solidFill>
                <a:latin typeface="Consolas" panose="020B0609020204030204" pitchFamily="49" charset="0"/>
              </a:rPr>
              <a:t> </a:t>
            </a:r>
            <a:r>
              <a:rPr lang="en-US" b="0" i="0" dirty="0">
                <a:solidFill>
                  <a:srgbClr val="E80000"/>
                </a:solidFill>
                <a:effectLst/>
                <a:latin typeface="Consolas" panose="020B0609020204030204" pitchFamily="49" charset="0"/>
              </a:rPr>
              <a:t>select=“</a:t>
            </a:r>
            <a:r>
              <a:rPr lang="en-US" b="0" i="0" dirty="0" err="1">
                <a:solidFill>
                  <a:srgbClr val="00B050"/>
                </a:solidFill>
                <a:effectLst/>
                <a:latin typeface="Consolas" panose="020B0609020204030204" pitchFamily="49" charset="0"/>
              </a:rPr>
              <a:t>Xpath</a:t>
            </a:r>
            <a:r>
              <a:rPr lang="en-US" dirty="0">
                <a:solidFill>
                  <a:srgbClr val="C00000"/>
                </a:solidFill>
                <a:latin typeface="Consolas" panose="020B0609020204030204" pitchFamily="49" charset="0"/>
              </a:rPr>
              <a:t>"</a:t>
            </a:r>
            <a:r>
              <a:rPr lang="en-US" dirty="0">
                <a:solidFill>
                  <a:srgbClr val="0000CD"/>
                </a:solidFill>
                <a:latin typeface="Consolas" panose="020B0609020204030204" pitchFamily="49" charset="0"/>
              </a:rPr>
              <a:t>&gt;</a:t>
            </a:r>
          </a:p>
          <a:p>
            <a:pPr lvl="1">
              <a:buFont typeface="Wingdings" panose="05000000000000000000" pitchFamily="2" charset="2"/>
              <a:buChar char="§"/>
            </a:pPr>
            <a:r>
              <a:rPr lang="en-US" dirty="0">
                <a:solidFill>
                  <a:srgbClr val="0000CD"/>
                </a:solidFill>
                <a:latin typeface="Consolas" panose="020B0609020204030204" pitchFamily="49" charset="0"/>
              </a:rPr>
              <a:t>&lt;</a:t>
            </a:r>
            <a:r>
              <a:rPr lang="en-US" dirty="0" err="1">
                <a:solidFill>
                  <a:srgbClr val="A52A2A"/>
                </a:solidFill>
                <a:latin typeface="Consolas" panose="020B0609020204030204" pitchFamily="49" charset="0"/>
              </a:rPr>
              <a:t>xsl:value-of</a:t>
            </a:r>
            <a:r>
              <a:rPr lang="en-US" dirty="0">
                <a:solidFill>
                  <a:srgbClr val="A52A2A"/>
                </a:solidFill>
                <a:latin typeface="Consolas" panose="020B0609020204030204" pitchFamily="49" charset="0"/>
              </a:rPr>
              <a:t> </a:t>
            </a:r>
            <a:r>
              <a:rPr lang="en-US" b="0" i="0" dirty="0">
                <a:solidFill>
                  <a:srgbClr val="E80000"/>
                </a:solidFill>
                <a:effectLst/>
                <a:latin typeface="Consolas" panose="020B0609020204030204" pitchFamily="49" charset="0"/>
              </a:rPr>
              <a:t>select=“</a:t>
            </a:r>
            <a:r>
              <a:rPr lang="en-US" b="0" i="0" dirty="0" err="1">
                <a:solidFill>
                  <a:srgbClr val="00B050"/>
                </a:solidFill>
                <a:effectLst/>
                <a:latin typeface="Consolas" panose="020B0609020204030204" pitchFamily="49" charset="0"/>
              </a:rPr>
              <a:t>Xpath</a:t>
            </a:r>
            <a:r>
              <a:rPr lang="en-US" dirty="0">
                <a:solidFill>
                  <a:srgbClr val="C00000"/>
                </a:solidFill>
                <a:latin typeface="Consolas" panose="020B0609020204030204" pitchFamily="49" charset="0"/>
              </a:rPr>
              <a:t>"</a:t>
            </a:r>
            <a:r>
              <a:rPr lang="en-US" dirty="0">
                <a:solidFill>
                  <a:srgbClr val="0000CD"/>
                </a:solidFill>
                <a:latin typeface="Consolas" panose="020B0609020204030204" pitchFamily="49" charset="0"/>
              </a:rPr>
              <a:t>/&gt;</a:t>
            </a:r>
          </a:p>
          <a:p>
            <a:endParaRPr lang="en-US" dirty="0"/>
          </a:p>
        </p:txBody>
      </p:sp>
      <p:pic>
        <p:nvPicPr>
          <p:cNvPr id="5" name="Picture 4">
            <a:extLst>
              <a:ext uri="{FF2B5EF4-FFF2-40B4-BE49-F238E27FC236}">
                <a16:creationId xmlns:a16="http://schemas.microsoft.com/office/drawing/2014/main" id="{7D5CDA18-A3E7-4C77-9E52-F76A1C1B5687}"/>
              </a:ext>
            </a:extLst>
          </p:cNvPr>
          <p:cNvPicPr>
            <a:picLocks noChangeAspect="1"/>
          </p:cNvPicPr>
          <p:nvPr/>
        </p:nvPicPr>
        <p:blipFill>
          <a:blip r:embed="rId2"/>
          <a:stretch>
            <a:fillRect/>
          </a:stretch>
        </p:blipFill>
        <p:spPr>
          <a:xfrm>
            <a:off x="2340428" y="1548040"/>
            <a:ext cx="5006749" cy="2497484"/>
          </a:xfrm>
          <a:prstGeom prst="rect">
            <a:avLst/>
          </a:prstGeom>
        </p:spPr>
      </p:pic>
    </p:spTree>
    <p:extLst>
      <p:ext uri="{BB962C8B-B14F-4D97-AF65-F5344CB8AC3E}">
        <p14:creationId xmlns:p14="http://schemas.microsoft.com/office/powerpoint/2010/main" val="23657066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B855B0-23A0-482E-8019-03035987FA86}"/>
              </a:ext>
            </a:extLst>
          </p:cNvPr>
          <p:cNvSpPr>
            <a:spLocks noGrp="1"/>
          </p:cNvSpPr>
          <p:nvPr>
            <p:ph type="title"/>
          </p:nvPr>
        </p:nvSpPr>
        <p:spPr/>
        <p:txBody>
          <a:bodyPr/>
          <a:lstStyle/>
          <a:p>
            <a:r>
              <a:rPr lang="en-US" b="1" dirty="0">
                <a:ln w="0"/>
                <a:solidFill>
                  <a:schemeClr val="accent1">
                    <a:lumMod val="50000"/>
                  </a:schemeClr>
                </a:solidFill>
                <a:effectLst>
                  <a:outerShdw blurRad="38100" dist="25400" dir="5400000" algn="ctr" rotWithShape="0">
                    <a:srgbClr val="6E747A">
                      <a:alpha val="43000"/>
                    </a:srgbClr>
                  </a:outerShdw>
                </a:effectLst>
              </a:rPr>
              <a:t>Data Exploration and Preparation</a:t>
            </a:r>
            <a:endParaRPr lang="en-US" dirty="0">
              <a:solidFill>
                <a:schemeClr val="accent1">
                  <a:lumMod val="50000"/>
                </a:schemeClr>
              </a:solidFill>
            </a:endParaRPr>
          </a:p>
        </p:txBody>
      </p:sp>
      <p:sp>
        <p:nvSpPr>
          <p:cNvPr id="3" name="Content Placeholder 2">
            <a:extLst>
              <a:ext uri="{FF2B5EF4-FFF2-40B4-BE49-F238E27FC236}">
                <a16:creationId xmlns:a16="http://schemas.microsoft.com/office/drawing/2014/main" id="{503888F5-A45E-4A33-8717-9289F0BEC7B4}"/>
              </a:ext>
            </a:extLst>
          </p:cNvPr>
          <p:cNvSpPr>
            <a:spLocks noGrp="1"/>
          </p:cNvSpPr>
          <p:nvPr>
            <p:ph idx="1"/>
          </p:nvPr>
        </p:nvSpPr>
        <p:spPr>
          <a:xfrm>
            <a:off x="838200" y="1576552"/>
            <a:ext cx="10515600" cy="4600411"/>
          </a:xfrm>
        </p:spPr>
        <p:txBody>
          <a:bodyPr>
            <a:noAutofit/>
          </a:bodyPr>
          <a:lstStyle/>
          <a:p>
            <a:pPr algn="just">
              <a:lnSpc>
                <a:spcPct val="120000"/>
              </a:lnSpc>
            </a:pPr>
            <a:r>
              <a:rPr lang="en-US" sz="1400" dirty="0">
                <a:solidFill>
                  <a:schemeClr val="accent1">
                    <a:lumMod val="50000"/>
                  </a:schemeClr>
                </a:solidFill>
                <a:latin typeface="Times New Roman" panose="02020603050405020304" pitchFamily="18" charset="0"/>
                <a:cs typeface="Times New Roman" panose="02020603050405020304" pitchFamily="18" charset="0"/>
              </a:rPr>
              <a:t>I</a:t>
            </a:r>
            <a:r>
              <a:rPr lang="en-US" sz="1400" b="0" i="0" dirty="0">
                <a:solidFill>
                  <a:schemeClr val="accent1">
                    <a:lumMod val="50000"/>
                  </a:schemeClr>
                </a:solidFill>
                <a:effectLst/>
                <a:latin typeface="Times New Roman" panose="02020603050405020304" pitchFamily="18" charset="0"/>
                <a:cs typeface="Times New Roman" panose="02020603050405020304" pitchFamily="18" charset="0"/>
              </a:rPr>
              <a:t>s the first step of the machine learning life cycle. </a:t>
            </a:r>
          </a:p>
          <a:p>
            <a:pPr algn="just">
              <a:lnSpc>
                <a:spcPct val="120000"/>
              </a:lnSpc>
            </a:pPr>
            <a:r>
              <a:rPr lang="en-US" sz="1400" b="0" i="0" dirty="0">
                <a:solidFill>
                  <a:schemeClr val="accent1">
                    <a:lumMod val="50000"/>
                  </a:schemeClr>
                </a:solidFill>
                <a:effectLst/>
                <a:latin typeface="Times New Roman" panose="02020603050405020304" pitchFamily="18" charset="0"/>
                <a:cs typeface="Times New Roman" panose="02020603050405020304" pitchFamily="18" charset="0"/>
              </a:rPr>
              <a:t>It is one of the most important steps of the life cycle. </a:t>
            </a:r>
          </a:p>
          <a:p>
            <a:pPr algn="just">
              <a:lnSpc>
                <a:spcPct val="120000"/>
              </a:lnSpc>
            </a:pPr>
            <a:r>
              <a:rPr lang="en-US" sz="1400" b="0" i="0" dirty="0">
                <a:solidFill>
                  <a:schemeClr val="accent1">
                    <a:lumMod val="50000"/>
                  </a:schemeClr>
                </a:solidFill>
                <a:effectLst/>
                <a:latin typeface="Times New Roman" panose="02020603050405020304" pitchFamily="18" charset="0"/>
                <a:cs typeface="Times New Roman" panose="02020603050405020304" pitchFamily="18" charset="0"/>
              </a:rPr>
              <a:t>In this step, we need to identify the different data sources, as data can be collected from various sources such as </a:t>
            </a:r>
            <a:r>
              <a:rPr lang="en-US" sz="1400" b="1" i="0" dirty="0">
                <a:solidFill>
                  <a:schemeClr val="accent1">
                    <a:lumMod val="50000"/>
                  </a:schemeClr>
                </a:solidFill>
                <a:effectLst/>
                <a:latin typeface="Times New Roman" panose="02020603050405020304" pitchFamily="18" charset="0"/>
                <a:cs typeface="Times New Roman" panose="02020603050405020304" pitchFamily="18" charset="0"/>
              </a:rPr>
              <a:t>files</a:t>
            </a:r>
            <a:r>
              <a:rPr lang="en-US" sz="1400" b="0" i="0" dirty="0">
                <a:solidFill>
                  <a:schemeClr val="accent1">
                    <a:lumMod val="50000"/>
                  </a:schemeClr>
                </a:solidFill>
                <a:effectLst/>
                <a:latin typeface="Times New Roman" panose="02020603050405020304" pitchFamily="18" charset="0"/>
                <a:cs typeface="Times New Roman" panose="02020603050405020304" pitchFamily="18" charset="0"/>
              </a:rPr>
              <a:t>, </a:t>
            </a:r>
            <a:r>
              <a:rPr lang="en-US" sz="1400" b="1" i="0" dirty="0">
                <a:solidFill>
                  <a:schemeClr val="accent1">
                    <a:lumMod val="50000"/>
                  </a:schemeClr>
                </a:solidFill>
                <a:effectLst/>
                <a:latin typeface="Times New Roman" panose="02020603050405020304" pitchFamily="18" charset="0"/>
                <a:cs typeface="Times New Roman" panose="02020603050405020304" pitchFamily="18" charset="0"/>
              </a:rPr>
              <a:t>database</a:t>
            </a:r>
            <a:r>
              <a:rPr lang="en-US" sz="1400" b="0" i="0" dirty="0">
                <a:solidFill>
                  <a:schemeClr val="accent1">
                    <a:lumMod val="50000"/>
                  </a:schemeClr>
                </a:solidFill>
                <a:effectLst/>
                <a:latin typeface="Times New Roman" panose="02020603050405020304" pitchFamily="18" charset="0"/>
                <a:cs typeface="Times New Roman" panose="02020603050405020304" pitchFamily="18" charset="0"/>
              </a:rPr>
              <a:t>, or </a:t>
            </a:r>
            <a:r>
              <a:rPr lang="en-US" sz="1400" b="1" i="0" dirty="0">
                <a:solidFill>
                  <a:schemeClr val="accent1">
                    <a:lumMod val="50000"/>
                  </a:schemeClr>
                </a:solidFill>
                <a:effectLst/>
                <a:latin typeface="Times New Roman" panose="02020603050405020304" pitchFamily="18" charset="0"/>
                <a:cs typeface="Times New Roman" panose="02020603050405020304" pitchFamily="18" charset="0"/>
              </a:rPr>
              <a:t>internet</a:t>
            </a:r>
            <a:r>
              <a:rPr lang="en-US" sz="1400" b="0" i="0" dirty="0">
                <a:solidFill>
                  <a:schemeClr val="accent1">
                    <a:lumMod val="50000"/>
                  </a:schemeClr>
                </a:solidFill>
                <a:effectLst/>
                <a:latin typeface="Times New Roman" panose="02020603050405020304" pitchFamily="18" charset="0"/>
                <a:cs typeface="Times New Roman" panose="02020603050405020304" pitchFamily="18" charset="0"/>
              </a:rPr>
              <a:t>. </a:t>
            </a:r>
          </a:p>
          <a:p>
            <a:pPr algn="just">
              <a:lnSpc>
                <a:spcPct val="120000"/>
              </a:lnSpc>
            </a:pPr>
            <a:r>
              <a:rPr lang="en-US" sz="1400" b="0" i="0" dirty="0">
                <a:solidFill>
                  <a:schemeClr val="accent1">
                    <a:lumMod val="50000"/>
                  </a:schemeClr>
                </a:solidFill>
                <a:effectLst/>
                <a:latin typeface="Times New Roman" panose="02020603050405020304" pitchFamily="18" charset="0"/>
                <a:cs typeface="Times New Roman" panose="02020603050405020304" pitchFamily="18" charset="0"/>
              </a:rPr>
              <a:t>First part includes the below tasks:</a:t>
            </a:r>
            <a:endParaRPr lang="en-US" sz="1400" b="1" dirty="0">
              <a:solidFill>
                <a:schemeClr val="accent1">
                  <a:lumMod val="50000"/>
                </a:schemeClr>
              </a:solidFill>
              <a:effectLst/>
              <a:latin typeface="Times New Roman" panose="02020603050405020304" pitchFamily="18" charset="0"/>
              <a:cs typeface="Times New Roman" panose="02020603050405020304" pitchFamily="18" charset="0"/>
            </a:endParaRPr>
          </a:p>
          <a:p>
            <a:pPr lvl="1" algn="just">
              <a:lnSpc>
                <a:spcPct val="120000"/>
              </a:lnSpc>
            </a:pPr>
            <a:r>
              <a:rPr lang="en-US" sz="1400" b="1" dirty="0">
                <a:solidFill>
                  <a:schemeClr val="accent1">
                    <a:lumMod val="50000"/>
                  </a:schemeClr>
                </a:solidFill>
                <a:effectLst/>
                <a:latin typeface="Times New Roman" panose="02020603050405020304" pitchFamily="18" charset="0"/>
                <a:cs typeface="Times New Roman" panose="02020603050405020304" pitchFamily="18" charset="0"/>
              </a:rPr>
              <a:t>Identify various data sources</a:t>
            </a:r>
            <a:endParaRPr lang="en-US" sz="1400" b="0" dirty="0">
              <a:solidFill>
                <a:schemeClr val="accent1">
                  <a:lumMod val="50000"/>
                </a:schemeClr>
              </a:solidFill>
              <a:effectLst/>
              <a:latin typeface="Times New Roman" panose="02020603050405020304" pitchFamily="18" charset="0"/>
              <a:cs typeface="Times New Roman" panose="02020603050405020304" pitchFamily="18" charset="0"/>
            </a:endParaRPr>
          </a:p>
          <a:p>
            <a:pPr lvl="1" algn="just">
              <a:lnSpc>
                <a:spcPct val="120000"/>
              </a:lnSpc>
            </a:pPr>
            <a:r>
              <a:rPr lang="en-US" sz="1400" b="1" dirty="0">
                <a:solidFill>
                  <a:schemeClr val="accent1">
                    <a:lumMod val="50000"/>
                  </a:schemeClr>
                </a:solidFill>
                <a:effectLst/>
                <a:latin typeface="Times New Roman" panose="02020603050405020304" pitchFamily="18" charset="0"/>
                <a:cs typeface="Times New Roman" panose="02020603050405020304" pitchFamily="18" charset="0"/>
              </a:rPr>
              <a:t>Collect data</a:t>
            </a:r>
            <a:endParaRPr lang="en-US" sz="1400" b="0" dirty="0">
              <a:solidFill>
                <a:schemeClr val="accent1">
                  <a:lumMod val="50000"/>
                </a:schemeClr>
              </a:solidFill>
              <a:effectLst/>
              <a:latin typeface="Times New Roman" panose="02020603050405020304" pitchFamily="18" charset="0"/>
              <a:cs typeface="Times New Roman" panose="02020603050405020304" pitchFamily="18" charset="0"/>
            </a:endParaRPr>
          </a:p>
          <a:p>
            <a:pPr lvl="1" algn="just">
              <a:lnSpc>
                <a:spcPct val="120000"/>
              </a:lnSpc>
            </a:pPr>
            <a:r>
              <a:rPr lang="en-US" sz="1400" b="1" dirty="0">
                <a:solidFill>
                  <a:schemeClr val="accent1">
                    <a:lumMod val="50000"/>
                  </a:schemeClr>
                </a:solidFill>
                <a:effectLst/>
                <a:latin typeface="Times New Roman" panose="02020603050405020304" pitchFamily="18" charset="0"/>
                <a:cs typeface="Times New Roman" panose="02020603050405020304" pitchFamily="18" charset="0"/>
              </a:rPr>
              <a:t>Integrate the data obtained from different sources</a:t>
            </a:r>
          </a:p>
          <a:p>
            <a:pPr algn="just">
              <a:lnSpc>
                <a:spcPct val="120000"/>
              </a:lnSpc>
            </a:pPr>
            <a:r>
              <a:rPr lang="en-US" sz="1400" b="0" i="0" dirty="0">
                <a:solidFill>
                  <a:schemeClr val="accent1">
                    <a:lumMod val="50000"/>
                  </a:schemeClr>
                </a:solidFill>
                <a:effectLst/>
                <a:latin typeface="Times New Roman" panose="02020603050405020304" pitchFamily="18" charset="0"/>
                <a:cs typeface="Times New Roman" panose="02020603050405020304" pitchFamily="18" charset="0"/>
              </a:rPr>
              <a:t>By performing the above task, we get a coherent set of data, also called as a </a:t>
            </a:r>
            <a:r>
              <a:rPr lang="en-US" sz="1400" b="1" i="0" dirty="0">
                <a:solidFill>
                  <a:srgbClr val="C00000"/>
                </a:solidFill>
                <a:effectLst/>
                <a:latin typeface="Times New Roman" panose="02020603050405020304" pitchFamily="18" charset="0"/>
                <a:cs typeface="Times New Roman" panose="02020603050405020304" pitchFamily="18" charset="0"/>
              </a:rPr>
              <a:t>dataset</a:t>
            </a:r>
            <a:r>
              <a:rPr lang="en-US" sz="1400" b="0" i="0" dirty="0">
                <a:solidFill>
                  <a:schemeClr val="accent1">
                    <a:lumMod val="50000"/>
                  </a:schemeClr>
                </a:solidFill>
                <a:effectLst/>
                <a:latin typeface="Times New Roman" panose="02020603050405020304" pitchFamily="18" charset="0"/>
                <a:cs typeface="Times New Roman" panose="02020603050405020304" pitchFamily="18" charset="0"/>
              </a:rPr>
              <a:t>. </a:t>
            </a:r>
          </a:p>
          <a:p>
            <a:pPr algn="just">
              <a:lnSpc>
                <a:spcPct val="120000"/>
              </a:lnSpc>
            </a:pPr>
            <a:r>
              <a:rPr lang="en-US" sz="1400" b="0" i="0" dirty="0">
                <a:solidFill>
                  <a:schemeClr val="accent1">
                    <a:lumMod val="50000"/>
                  </a:schemeClr>
                </a:solidFill>
                <a:effectLst/>
                <a:latin typeface="Times New Roman" panose="02020603050405020304" pitchFamily="18" charset="0"/>
                <a:cs typeface="Times New Roman" panose="02020603050405020304" pitchFamily="18" charset="0"/>
              </a:rPr>
              <a:t>The quantity and quality of the collected data will determine the efficiency of the output. The more will be the data, the more accurate will be the prediction.</a:t>
            </a:r>
          </a:p>
          <a:p>
            <a:pPr algn="just">
              <a:lnSpc>
                <a:spcPct val="120000"/>
              </a:lnSpc>
            </a:pPr>
            <a:r>
              <a:rPr lang="en-US" sz="1400" b="0" i="0" dirty="0">
                <a:solidFill>
                  <a:schemeClr val="accent1">
                    <a:lumMod val="50000"/>
                  </a:schemeClr>
                </a:solidFill>
                <a:effectLst/>
                <a:latin typeface="Times New Roman" panose="02020603050405020304" pitchFamily="18" charset="0"/>
                <a:cs typeface="Times New Roman" panose="02020603050405020304" pitchFamily="18" charset="0"/>
              </a:rPr>
              <a:t>The goal of this step is to identify and obtain all data-related problems (</a:t>
            </a:r>
            <a:r>
              <a:rPr lang="en-US" sz="1400" dirty="0">
                <a:solidFill>
                  <a:schemeClr val="accent1">
                    <a:lumMod val="50000"/>
                  </a:schemeClr>
                </a:solidFill>
                <a:latin typeface="Times New Roman" panose="02020603050405020304" pitchFamily="18" charset="0"/>
                <a:cs typeface="Times New Roman" panose="02020603050405020304" pitchFamily="18" charset="0"/>
              </a:rPr>
              <a:t>Data in the real world are “dirty”).</a:t>
            </a:r>
          </a:p>
          <a:p>
            <a:pPr algn="l">
              <a:lnSpc>
                <a:spcPct val="120000"/>
              </a:lnSpc>
            </a:pPr>
            <a:r>
              <a:rPr lang="en-US" sz="1400" dirty="0">
                <a:solidFill>
                  <a:schemeClr val="accent1">
                    <a:lumMod val="50000"/>
                  </a:schemeClr>
                </a:solidFill>
                <a:latin typeface="Times New Roman" panose="02020603050405020304" pitchFamily="18" charset="0"/>
                <a:cs typeface="Times New Roman" panose="02020603050405020304" pitchFamily="18" charset="0"/>
              </a:rPr>
              <a:t>In real-world applications, collected data may have various issues, including:</a:t>
            </a:r>
          </a:p>
          <a:p>
            <a:pPr lvl="1"/>
            <a:r>
              <a:rPr lang="en-US" sz="1400" b="1" dirty="0">
                <a:solidFill>
                  <a:schemeClr val="accent1">
                    <a:lumMod val="50000"/>
                  </a:schemeClr>
                </a:solidFill>
                <a:latin typeface="Times New Roman" panose="02020603050405020304" pitchFamily="18" charset="0"/>
                <a:cs typeface="Times New Roman" panose="02020603050405020304" pitchFamily="18" charset="0"/>
              </a:rPr>
              <a:t>Missing Values</a:t>
            </a:r>
          </a:p>
          <a:p>
            <a:pPr lvl="1"/>
            <a:r>
              <a:rPr lang="en-US" sz="1400" b="1" dirty="0">
                <a:solidFill>
                  <a:schemeClr val="accent1">
                    <a:lumMod val="50000"/>
                  </a:schemeClr>
                </a:solidFill>
                <a:latin typeface="Times New Roman" panose="02020603050405020304" pitchFamily="18" charset="0"/>
                <a:cs typeface="Times New Roman" panose="02020603050405020304" pitchFamily="18" charset="0"/>
              </a:rPr>
              <a:t>Duplicate data</a:t>
            </a:r>
          </a:p>
          <a:p>
            <a:pPr lvl="1"/>
            <a:r>
              <a:rPr lang="en-US" sz="1400" b="1" dirty="0">
                <a:solidFill>
                  <a:schemeClr val="accent1">
                    <a:lumMod val="50000"/>
                  </a:schemeClr>
                </a:solidFill>
                <a:latin typeface="Times New Roman" panose="02020603050405020304" pitchFamily="18" charset="0"/>
                <a:cs typeface="Times New Roman" panose="02020603050405020304" pitchFamily="18" charset="0"/>
              </a:rPr>
              <a:t>Invalid/Noise data</a:t>
            </a:r>
          </a:p>
        </p:txBody>
      </p:sp>
    </p:spTree>
    <p:extLst>
      <p:ext uri="{BB962C8B-B14F-4D97-AF65-F5344CB8AC3E}">
        <p14:creationId xmlns:p14="http://schemas.microsoft.com/office/powerpoint/2010/main" val="337390337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1E6195-CE44-449B-A28A-AC3335606D65}"/>
              </a:ext>
            </a:extLst>
          </p:cNvPr>
          <p:cNvSpPr>
            <a:spLocks noGrp="1"/>
          </p:cNvSpPr>
          <p:nvPr>
            <p:ph type="title"/>
          </p:nvPr>
        </p:nvSpPr>
        <p:spPr/>
        <p:txBody>
          <a:bodyPr/>
          <a:lstStyle/>
          <a:p>
            <a:r>
              <a:rPr lang="en-US" sz="4000" b="1" dirty="0">
                <a:solidFill>
                  <a:schemeClr val="accent1">
                    <a:lumMod val="50000"/>
                  </a:schemeClr>
                </a:solidFill>
                <a:latin typeface="Barlow Condensed"/>
              </a:rPr>
              <a:t>XSLT Example</a:t>
            </a:r>
          </a:p>
        </p:txBody>
      </p:sp>
      <p:sp>
        <p:nvSpPr>
          <p:cNvPr id="3" name="Content Placeholder 2">
            <a:extLst>
              <a:ext uri="{FF2B5EF4-FFF2-40B4-BE49-F238E27FC236}">
                <a16:creationId xmlns:a16="http://schemas.microsoft.com/office/drawing/2014/main" id="{31D996EB-B70D-4C6C-9154-7CC73393D138}"/>
              </a:ext>
            </a:extLst>
          </p:cNvPr>
          <p:cNvSpPr>
            <a:spLocks noGrp="1"/>
          </p:cNvSpPr>
          <p:nvPr>
            <p:ph idx="1"/>
          </p:nvPr>
        </p:nvSpPr>
        <p:spPr/>
        <p:txBody>
          <a:bodyPr/>
          <a:lstStyle/>
          <a:p>
            <a:endParaRPr lang="en-US"/>
          </a:p>
        </p:txBody>
      </p:sp>
      <p:pic>
        <p:nvPicPr>
          <p:cNvPr id="8" name="Picture 7">
            <a:extLst>
              <a:ext uri="{FF2B5EF4-FFF2-40B4-BE49-F238E27FC236}">
                <a16:creationId xmlns:a16="http://schemas.microsoft.com/office/drawing/2014/main" id="{E640660D-5E06-4F6F-B19A-7B2DD514D6A7}"/>
              </a:ext>
            </a:extLst>
          </p:cNvPr>
          <p:cNvPicPr>
            <a:picLocks noChangeAspect="1"/>
          </p:cNvPicPr>
          <p:nvPr/>
        </p:nvPicPr>
        <p:blipFill rotWithShape="1">
          <a:blip r:embed="rId2">
            <a:extLst>
              <a:ext uri="{BEBA8EAE-BF5A-486C-A8C5-ECC9F3942E4B}">
                <a14:imgProps xmlns:a14="http://schemas.microsoft.com/office/drawing/2010/main">
                  <a14:imgLayer r:embed="rId3">
                    <a14:imgEffect>
                      <a14:sharpenSoften amount="25000"/>
                    </a14:imgEffect>
                  </a14:imgLayer>
                </a14:imgProps>
              </a:ext>
            </a:extLst>
          </a:blip>
          <a:srcRect l="4655" t="16765" r="60948" b="36545"/>
          <a:stretch/>
        </p:blipFill>
        <p:spPr>
          <a:xfrm>
            <a:off x="-34851" y="1787092"/>
            <a:ext cx="5801709" cy="3793851"/>
          </a:xfrm>
          <a:prstGeom prst="rect">
            <a:avLst/>
          </a:prstGeom>
        </p:spPr>
      </p:pic>
      <p:pic>
        <p:nvPicPr>
          <p:cNvPr id="7" name="Picture 6">
            <a:extLst>
              <a:ext uri="{FF2B5EF4-FFF2-40B4-BE49-F238E27FC236}">
                <a16:creationId xmlns:a16="http://schemas.microsoft.com/office/drawing/2014/main" id="{8573EF0C-EE2B-4BA7-954C-A07E4C51B0FE}"/>
              </a:ext>
            </a:extLst>
          </p:cNvPr>
          <p:cNvPicPr>
            <a:picLocks noChangeAspect="1"/>
          </p:cNvPicPr>
          <p:nvPr/>
        </p:nvPicPr>
        <p:blipFill>
          <a:blip r:embed="rId4"/>
          <a:stretch>
            <a:fillRect/>
          </a:stretch>
        </p:blipFill>
        <p:spPr>
          <a:xfrm>
            <a:off x="4277498" y="1825625"/>
            <a:ext cx="7778667" cy="3484069"/>
          </a:xfrm>
          <a:prstGeom prst="rect">
            <a:avLst/>
          </a:prstGeom>
        </p:spPr>
      </p:pic>
    </p:spTree>
    <p:extLst>
      <p:ext uri="{BB962C8B-B14F-4D97-AF65-F5344CB8AC3E}">
        <p14:creationId xmlns:p14="http://schemas.microsoft.com/office/powerpoint/2010/main" val="234536539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9E033F-DFA4-4347-9BFA-835AD63A7B0B}"/>
              </a:ext>
            </a:extLst>
          </p:cNvPr>
          <p:cNvSpPr>
            <a:spLocks noGrp="1"/>
          </p:cNvSpPr>
          <p:nvPr>
            <p:ph type="title"/>
          </p:nvPr>
        </p:nvSpPr>
        <p:spPr/>
        <p:txBody>
          <a:bodyPr/>
          <a:lstStyle/>
          <a:p>
            <a:r>
              <a:rPr lang="en-US" sz="4000" b="1" dirty="0">
                <a:solidFill>
                  <a:schemeClr val="accent1">
                    <a:lumMod val="50000"/>
                  </a:schemeClr>
                </a:solidFill>
                <a:latin typeface="Barlow Condensed"/>
              </a:rPr>
              <a:t>XPath</a:t>
            </a:r>
          </a:p>
        </p:txBody>
      </p:sp>
      <p:sp>
        <p:nvSpPr>
          <p:cNvPr id="3" name="Content Placeholder 2">
            <a:extLst>
              <a:ext uri="{FF2B5EF4-FFF2-40B4-BE49-F238E27FC236}">
                <a16:creationId xmlns:a16="http://schemas.microsoft.com/office/drawing/2014/main" id="{8AE6EAA4-FB0C-47B0-BB5E-99BC23F2B37C}"/>
              </a:ext>
            </a:extLst>
          </p:cNvPr>
          <p:cNvSpPr>
            <a:spLocks noGrp="1"/>
          </p:cNvSpPr>
          <p:nvPr>
            <p:ph idx="1"/>
          </p:nvPr>
        </p:nvSpPr>
        <p:spPr/>
        <p:txBody>
          <a:bodyPr>
            <a:normAutofit/>
          </a:bodyPr>
          <a:lstStyle/>
          <a:p>
            <a:pPr algn="l">
              <a:lnSpc>
                <a:spcPct val="150000"/>
              </a:lnSpc>
            </a:pPr>
            <a:r>
              <a:rPr lang="en-US" sz="1800" b="0" i="0" dirty="0">
                <a:solidFill>
                  <a:srgbClr val="000000"/>
                </a:solidFill>
                <a:effectLst/>
                <a:latin typeface="Times New Roman" panose="02020603050405020304" pitchFamily="18" charset="0"/>
                <a:cs typeface="Times New Roman" panose="02020603050405020304" pitchFamily="18" charset="0"/>
              </a:rPr>
              <a:t>XPath is a major element in the XSLT standard.</a:t>
            </a:r>
          </a:p>
          <a:p>
            <a:pPr algn="l">
              <a:lnSpc>
                <a:spcPct val="150000"/>
              </a:lnSpc>
            </a:pPr>
            <a:r>
              <a:rPr lang="en-US" sz="1800" b="0" i="0" dirty="0">
                <a:solidFill>
                  <a:srgbClr val="000000"/>
                </a:solidFill>
                <a:effectLst/>
                <a:latin typeface="Times New Roman" panose="02020603050405020304" pitchFamily="18" charset="0"/>
                <a:cs typeface="Times New Roman" panose="02020603050405020304" pitchFamily="18" charset="0"/>
              </a:rPr>
              <a:t>XPath can be used to </a:t>
            </a:r>
            <a:r>
              <a:rPr lang="en-US" sz="1800" b="0" i="0" dirty="0">
                <a:solidFill>
                  <a:srgbClr val="C00000"/>
                </a:solidFill>
                <a:effectLst/>
                <a:latin typeface="Times New Roman" panose="02020603050405020304" pitchFamily="18" charset="0"/>
                <a:cs typeface="Times New Roman" panose="02020603050405020304" pitchFamily="18" charset="0"/>
              </a:rPr>
              <a:t>navigate</a:t>
            </a:r>
            <a:r>
              <a:rPr lang="en-US" sz="1800" b="0" i="0" dirty="0">
                <a:solidFill>
                  <a:srgbClr val="000000"/>
                </a:solidFill>
                <a:effectLst/>
                <a:latin typeface="Times New Roman" panose="02020603050405020304" pitchFamily="18" charset="0"/>
                <a:cs typeface="Times New Roman" panose="02020603050405020304" pitchFamily="18" charset="0"/>
              </a:rPr>
              <a:t> through elements and attributes in an XML document.</a:t>
            </a:r>
          </a:p>
          <a:p>
            <a:pPr eaLnBrk="0" fontAlgn="base" hangingPunct="0">
              <a:lnSpc>
                <a:spcPct val="150000"/>
              </a:lnSpc>
              <a:spcBef>
                <a:spcPct val="0"/>
              </a:spcBef>
              <a:spcAft>
                <a:spcPct val="0"/>
              </a:spcAft>
            </a:pPr>
            <a:endParaRPr lang="en-US" altLang="en-US" sz="1800" dirty="0">
              <a:solidFill>
                <a:srgbClr val="333333"/>
              </a:solidFill>
              <a:latin typeface="Times New Roman" panose="02020603050405020304" pitchFamily="18" charset="0"/>
              <a:cs typeface="Times New Roman" panose="02020603050405020304" pitchFamily="18" charset="0"/>
            </a:endParaRPr>
          </a:p>
          <a:p>
            <a:pPr eaLnBrk="0" fontAlgn="base" hangingPunct="0">
              <a:lnSpc>
                <a:spcPct val="100000"/>
              </a:lnSpc>
              <a:spcBef>
                <a:spcPct val="0"/>
              </a:spcBef>
              <a:spcAft>
                <a:spcPct val="0"/>
              </a:spcAft>
            </a:pPr>
            <a:endParaRPr kumimoji="0" lang="en-US" altLang="en-US" sz="2800" b="0" i="0" u="none" strike="noStrike" cap="none" normalizeH="0" baseline="0" dirty="0">
              <a:ln>
                <a:noFill/>
              </a:ln>
              <a:solidFill>
                <a:srgbClr val="333333"/>
              </a:solidFill>
              <a:effectLst/>
              <a:latin typeface="'Helvetica Neue'"/>
            </a:endParaRPr>
          </a:p>
        </p:txBody>
      </p:sp>
      <p:pic>
        <p:nvPicPr>
          <p:cNvPr id="7" name="Picture 6">
            <a:extLst>
              <a:ext uri="{FF2B5EF4-FFF2-40B4-BE49-F238E27FC236}">
                <a16:creationId xmlns:a16="http://schemas.microsoft.com/office/drawing/2014/main" id="{4B526623-75B0-491F-A52B-0CA5BE592C20}"/>
              </a:ext>
            </a:extLst>
          </p:cNvPr>
          <p:cNvPicPr>
            <a:picLocks noChangeAspect="1"/>
          </p:cNvPicPr>
          <p:nvPr/>
        </p:nvPicPr>
        <p:blipFill>
          <a:blip r:embed="rId2"/>
          <a:stretch>
            <a:fillRect/>
          </a:stretch>
        </p:blipFill>
        <p:spPr>
          <a:xfrm>
            <a:off x="838200" y="3398156"/>
            <a:ext cx="10636512" cy="2747963"/>
          </a:xfrm>
          <a:prstGeom prst="rect">
            <a:avLst/>
          </a:prstGeom>
        </p:spPr>
      </p:pic>
    </p:spTree>
    <p:extLst>
      <p:ext uri="{BB962C8B-B14F-4D97-AF65-F5344CB8AC3E}">
        <p14:creationId xmlns:p14="http://schemas.microsoft.com/office/powerpoint/2010/main" val="129831957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E86431-1589-41DB-9CF0-6814A94F7D6A}"/>
              </a:ext>
            </a:extLst>
          </p:cNvPr>
          <p:cNvSpPr>
            <a:spLocks noGrp="1"/>
          </p:cNvSpPr>
          <p:nvPr>
            <p:ph type="title"/>
          </p:nvPr>
        </p:nvSpPr>
        <p:spPr/>
        <p:txBody>
          <a:bodyPr/>
          <a:lstStyle/>
          <a:p>
            <a:endParaRPr lang="en-US"/>
          </a:p>
        </p:txBody>
      </p:sp>
      <p:pic>
        <p:nvPicPr>
          <p:cNvPr id="7" name="Picture 6">
            <a:extLst>
              <a:ext uri="{FF2B5EF4-FFF2-40B4-BE49-F238E27FC236}">
                <a16:creationId xmlns:a16="http://schemas.microsoft.com/office/drawing/2014/main" id="{AE60052F-CA36-4B31-928C-A2FED953F9BD}"/>
              </a:ext>
            </a:extLst>
          </p:cNvPr>
          <p:cNvPicPr>
            <a:picLocks noChangeAspect="1"/>
          </p:cNvPicPr>
          <p:nvPr/>
        </p:nvPicPr>
        <p:blipFill>
          <a:blip r:embed="rId2"/>
          <a:stretch>
            <a:fillRect/>
          </a:stretch>
        </p:blipFill>
        <p:spPr>
          <a:xfrm>
            <a:off x="0" y="309562"/>
            <a:ext cx="4602480" cy="6548437"/>
          </a:xfrm>
          <a:prstGeom prst="rect">
            <a:avLst/>
          </a:prstGeom>
        </p:spPr>
      </p:pic>
      <p:pic>
        <p:nvPicPr>
          <p:cNvPr id="8" name="Picture 7">
            <a:extLst>
              <a:ext uri="{FF2B5EF4-FFF2-40B4-BE49-F238E27FC236}">
                <a16:creationId xmlns:a16="http://schemas.microsoft.com/office/drawing/2014/main" id="{B198067A-B5FE-44CC-B5FF-75A6888A3250}"/>
              </a:ext>
            </a:extLst>
          </p:cNvPr>
          <p:cNvPicPr>
            <a:picLocks noChangeAspect="1"/>
          </p:cNvPicPr>
          <p:nvPr/>
        </p:nvPicPr>
        <p:blipFill>
          <a:blip r:embed="rId3"/>
          <a:stretch>
            <a:fillRect/>
          </a:stretch>
        </p:blipFill>
        <p:spPr>
          <a:xfrm>
            <a:off x="4602480" y="365125"/>
            <a:ext cx="7589520" cy="5157788"/>
          </a:xfrm>
          <a:prstGeom prst="rect">
            <a:avLst/>
          </a:prstGeom>
        </p:spPr>
      </p:pic>
      <p:sp>
        <p:nvSpPr>
          <p:cNvPr id="10" name="TextBox 9">
            <a:extLst>
              <a:ext uri="{FF2B5EF4-FFF2-40B4-BE49-F238E27FC236}">
                <a16:creationId xmlns:a16="http://schemas.microsoft.com/office/drawing/2014/main" id="{08C31ED0-2BE8-47D2-B748-1FFD0D007B2E}"/>
              </a:ext>
            </a:extLst>
          </p:cNvPr>
          <p:cNvSpPr txBox="1"/>
          <p:nvPr/>
        </p:nvSpPr>
        <p:spPr>
          <a:xfrm>
            <a:off x="6096000" y="5665272"/>
            <a:ext cx="6096000" cy="369332"/>
          </a:xfrm>
          <a:prstGeom prst="rect">
            <a:avLst/>
          </a:prstGeom>
          <a:noFill/>
        </p:spPr>
        <p:txBody>
          <a:bodyPr wrap="square">
            <a:spAutoFit/>
          </a:bodyPr>
          <a:lstStyle/>
          <a:p>
            <a:r>
              <a:rPr lang="en-US" dirty="0">
                <a:hlinkClick r:id="rId4"/>
              </a:rPr>
              <a:t>XPath Examples (w3schools.com)</a:t>
            </a:r>
            <a:endParaRPr lang="en-US" dirty="0"/>
          </a:p>
        </p:txBody>
      </p:sp>
    </p:spTree>
    <p:extLst>
      <p:ext uri="{BB962C8B-B14F-4D97-AF65-F5344CB8AC3E}">
        <p14:creationId xmlns:p14="http://schemas.microsoft.com/office/powerpoint/2010/main" val="139644722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D859F-92C0-4EDB-BA2E-4996E8C90C82}"/>
              </a:ext>
            </a:extLst>
          </p:cNvPr>
          <p:cNvSpPr>
            <a:spLocks noGrp="1"/>
          </p:cNvSpPr>
          <p:nvPr>
            <p:ph type="title"/>
          </p:nvPr>
        </p:nvSpPr>
        <p:spPr/>
        <p:txBody>
          <a:bodyPr>
            <a:normAutofit/>
          </a:bodyPr>
          <a:lstStyle/>
          <a:p>
            <a:r>
              <a:rPr lang="en-US" sz="4000" b="1" dirty="0">
                <a:solidFill>
                  <a:schemeClr val="accent1">
                    <a:lumMod val="50000"/>
                  </a:schemeClr>
                </a:solidFill>
                <a:latin typeface="Barlow Condensed"/>
              </a:rPr>
              <a:t>Use XSLT to convert xml to CSV Example</a:t>
            </a:r>
          </a:p>
        </p:txBody>
      </p:sp>
      <p:sp>
        <p:nvSpPr>
          <p:cNvPr id="3" name="Content Placeholder 2">
            <a:extLst>
              <a:ext uri="{FF2B5EF4-FFF2-40B4-BE49-F238E27FC236}">
                <a16:creationId xmlns:a16="http://schemas.microsoft.com/office/drawing/2014/main" id="{E76854AB-19D7-4A67-AC90-5D962414757A}"/>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10183494-2ECA-4BF7-B37A-E34B9DFAD457}"/>
              </a:ext>
            </a:extLst>
          </p:cNvPr>
          <p:cNvPicPr>
            <a:picLocks noChangeAspect="1"/>
          </p:cNvPicPr>
          <p:nvPr/>
        </p:nvPicPr>
        <p:blipFill rotWithShape="1">
          <a:blip r:embed="rId3"/>
          <a:srcRect l="14482" t="38845" r="40905" b="12626"/>
          <a:stretch/>
        </p:blipFill>
        <p:spPr>
          <a:xfrm>
            <a:off x="0" y="1580329"/>
            <a:ext cx="7851914" cy="4802187"/>
          </a:xfrm>
          <a:prstGeom prst="rect">
            <a:avLst/>
          </a:prstGeom>
        </p:spPr>
      </p:pic>
      <p:pic>
        <p:nvPicPr>
          <p:cNvPr id="5" name="Picture 4">
            <a:extLst>
              <a:ext uri="{FF2B5EF4-FFF2-40B4-BE49-F238E27FC236}">
                <a16:creationId xmlns:a16="http://schemas.microsoft.com/office/drawing/2014/main" id="{92570837-A273-49A8-8BCE-60D6680CE9AA}"/>
              </a:ext>
            </a:extLst>
          </p:cNvPr>
          <p:cNvPicPr>
            <a:picLocks noChangeAspect="1"/>
          </p:cNvPicPr>
          <p:nvPr/>
        </p:nvPicPr>
        <p:blipFill rotWithShape="1">
          <a:blip r:embed="rId4"/>
          <a:srcRect l="14353" t="38615" r="41681" b="26655"/>
          <a:stretch/>
        </p:blipFill>
        <p:spPr>
          <a:xfrm>
            <a:off x="6922719" y="1642131"/>
            <a:ext cx="5360277" cy="2866807"/>
          </a:xfrm>
          <a:prstGeom prst="rect">
            <a:avLst/>
          </a:prstGeom>
        </p:spPr>
      </p:pic>
      <p:pic>
        <p:nvPicPr>
          <p:cNvPr id="6" name="Picture 5">
            <a:extLst>
              <a:ext uri="{FF2B5EF4-FFF2-40B4-BE49-F238E27FC236}">
                <a16:creationId xmlns:a16="http://schemas.microsoft.com/office/drawing/2014/main" id="{9E5ED58D-9D7B-40D7-B80E-488394914251}"/>
              </a:ext>
            </a:extLst>
          </p:cNvPr>
          <p:cNvPicPr>
            <a:picLocks noChangeAspect="1"/>
          </p:cNvPicPr>
          <p:nvPr/>
        </p:nvPicPr>
        <p:blipFill rotWithShape="1">
          <a:blip r:embed="rId5"/>
          <a:srcRect l="14612" t="65498" r="48405" b="16517"/>
          <a:stretch/>
        </p:blipFill>
        <p:spPr>
          <a:xfrm>
            <a:off x="7062950" y="5215869"/>
            <a:ext cx="5220045" cy="1427292"/>
          </a:xfrm>
          <a:prstGeom prst="rect">
            <a:avLst/>
          </a:prstGeom>
        </p:spPr>
      </p:pic>
    </p:spTree>
    <p:extLst>
      <p:ext uri="{BB962C8B-B14F-4D97-AF65-F5344CB8AC3E}">
        <p14:creationId xmlns:p14="http://schemas.microsoft.com/office/powerpoint/2010/main" val="186069493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6CD8FA-8E75-4ED8-A419-73D483275E04}"/>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CD6D895B-7806-4A16-87EE-1AB21695828B}"/>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B3641AB0-CD62-45F8-B555-195B40213B59}"/>
              </a:ext>
            </a:extLst>
          </p:cNvPr>
          <p:cNvPicPr>
            <a:picLocks noChangeAspect="1"/>
          </p:cNvPicPr>
          <p:nvPr/>
        </p:nvPicPr>
        <p:blipFill>
          <a:blip r:embed="rId2"/>
          <a:stretch>
            <a:fillRect/>
          </a:stretch>
        </p:blipFill>
        <p:spPr>
          <a:xfrm>
            <a:off x="0" y="1673"/>
            <a:ext cx="12192000" cy="6854653"/>
          </a:xfrm>
          <a:prstGeom prst="rect">
            <a:avLst/>
          </a:prstGeom>
        </p:spPr>
      </p:pic>
      <p:sp>
        <p:nvSpPr>
          <p:cNvPr id="5" name="TextBox 4">
            <a:extLst>
              <a:ext uri="{FF2B5EF4-FFF2-40B4-BE49-F238E27FC236}">
                <a16:creationId xmlns:a16="http://schemas.microsoft.com/office/drawing/2014/main" id="{AB20442D-048C-48E6-A2DD-B9D6D3C70A39}"/>
              </a:ext>
            </a:extLst>
          </p:cNvPr>
          <p:cNvSpPr txBox="1"/>
          <p:nvPr/>
        </p:nvSpPr>
        <p:spPr>
          <a:xfrm>
            <a:off x="4180114" y="2659558"/>
            <a:ext cx="4359729" cy="769441"/>
          </a:xfrm>
          <a:prstGeom prst="rect">
            <a:avLst/>
          </a:prstGeom>
          <a:noFill/>
        </p:spPr>
        <p:txBody>
          <a:bodyPr wrap="square" rtlCol="0">
            <a:spAutoFit/>
          </a:bodyPr>
          <a:lstStyle/>
          <a:p>
            <a:r>
              <a:rPr lang="en-US" sz="4400" b="1" dirty="0">
                <a:solidFill>
                  <a:schemeClr val="bg1"/>
                </a:solidFill>
              </a:rPr>
              <a:t>XSLT </a:t>
            </a:r>
            <a:r>
              <a:rPr lang="en-US" sz="4400" b="1" dirty="0">
                <a:solidFill>
                  <a:schemeClr val="bg1"/>
                </a:solidFill>
                <a:hlinkClick r:id="rId3"/>
              </a:rPr>
              <a:t>DEMO</a:t>
            </a:r>
            <a:endParaRPr lang="en-US" sz="4400" b="1" dirty="0">
              <a:solidFill>
                <a:schemeClr val="bg1"/>
              </a:solidFill>
            </a:endParaRPr>
          </a:p>
        </p:txBody>
      </p:sp>
    </p:spTree>
    <p:extLst>
      <p:ext uri="{BB962C8B-B14F-4D97-AF65-F5344CB8AC3E}">
        <p14:creationId xmlns:p14="http://schemas.microsoft.com/office/powerpoint/2010/main" val="68531073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C169E-0AEA-4EB3-844B-1F4E8F12593D}"/>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E3F7835-D23A-4B75-A603-9E5403CCA8EA}"/>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ACCE8C21-12BE-428A-9AF3-6B6744EFEBDE}"/>
              </a:ext>
            </a:extLst>
          </p:cNvPr>
          <p:cNvPicPr>
            <a:picLocks noChangeAspect="1"/>
          </p:cNvPicPr>
          <p:nvPr/>
        </p:nvPicPr>
        <p:blipFill>
          <a:blip r:embed="rId2"/>
          <a:stretch>
            <a:fillRect/>
          </a:stretch>
        </p:blipFill>
        <p:spPr>
          <a:xfrm>
            <a:off x="0" y="1673"/>
            <a:ext cx="12192000" cy="6854653"/>
          </a:xfrm>
          <a:prstGeom prst="rect">
            <a:avLst/>
          </a:prstGeom>
        </p:spPr>
      </p:pic>
      <p:sp>
        <p:nvSpPr>
          <p:cNvPr id="6" name="Title 1">
            <a:extLst>
              <a:ext uri="{FF2B5EF4-FFF2-40B4-BE49-F238E27FC236}">
                <a16:creationId xmlns:a16="http://schemas.microsoft.com/office/drawing/2014/main" id="{6AD29CC5-4786-4548-9BBB-44D72E951D1D}"/>
              </a:ext>
            </a:extLst>
          </p:cNvPr>
          <p:cNvSpPr txBox="1">
            <a:spLocks/>
          </p:cNvSpPr>
          <p:nvPr/>
        </p:nvSpPr>
        <p:spPr>
          <a:xfrm>
            <a:off x="3043403" y="2382253"/>
            <a:ext cx="6105194" cy="1511992"/>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6000" dirty="0">
                <a:solidFill>
                  <a:srgbClr val="FFFFFF"/>
                </a:solidFill>
              </a:rPr>
              <a:t>Discover JSON</a:t>
            </a:r>
          </a:p>
        </p:txBody>
      </p:sp>
    </p:spTree>
    <p:extLst>
      <p:ext uri="{BB962C8B-B14F-4D97-AF65-F5344CB8AC3E}">
        <p14:creationId xmlns:p14="http://schemas.microsoft.com/office/powerpoint/2010/main" val="167339903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1E9509-FC89-495A-BEA0-1335C251B6A6}"/>
              </a:ext>
            </a:extLst>
          </p:cNvPr>
          <p:cNvSpPr>
            <a:spLocks noGrp="1"/>
          </p:cNvSpPr>
          <p:nvPr>
            <p:ph type="title"/>
          </p:nvPr>
        </p:nvSpPr>
        <p:spPr/>
        <p:txBody>
          <a:bodyPr/>
          <a:lstStyle/>
          <a:p>
            <a:r>
              <a:rPr lang="en-US" sz="4000" b="1" dirty="0">
                <a:solidFill>
                  <a:schemeClr val="accent1">
                    <a:lumMod val="50000"/>
                  </a:schemeClr>
                </a:solidFill>
                <a:latin typeface="Barlow Condensed"/>
              </a:rPr>
              <a:t>JSON</a:t>
            </a:r>
          </a:p>
        </p:txBody>
      </p:sp>
      <p:sp>
        <p:nvSpPr>
          <p:cNvPr id="3" name="Content Placeholder 2">
            <a:extLst>
              <a:ext uri="{FF2B5EF4-FFF2-40B4-BE49-F238E27FC236}">
                <a16:creationId xmlns:a16="http://schemas.microsoft.com/office/drawing/2014/main" id="{50A9394E-0AE3-4CC2-BCEA-A51BE619B630}"/>
              </a:ext>
            </a:extLst>
          </p:cNvPr>
          <p:cNvSpPr>
            <a:spLocks noGrp="1"/>
          </p:cNvSpPr>
          <p:nvPr>
            <p:ph idx="1"/>
          </p:nvPr>
        </p:nvSpPr>
        <p:spPr/>
        <p:txBody>
          <a:bodyPr>
            <a:normAutofit/>
          </a:bodyPr>
          <a:lstStyle/>
          <a:p>
            <a:r>
              <a:rPr lang="en-US" b="0" i="0" dirty="0">
                <a:solidFill>
                  <a:srgbClr val="222222"/>
                </a:solidFill>
                <a:effectLst/>
                <a:latin typeface="Google Sans"/>
              </a:rPr>
              <a:t>Stands for </a:t>
            </a:r>
            <a:r>
              <a:rPr lang="en-US" b="0" i="0" dirty="0">
                <a:solidFill>
                  <a:srgbClr val="C00000"/>
                </a:solidFill>
                <a:effectLst/>
                <a:latin typeface="Google Sans"/>
              </a:rPr>
              <a:t>J</a:t>
            </a:r>
            <a:r>
              <a:rPr lang="en-US" b="0" i="0" dirty="0">
                <a:solidFill>
                  <a:srgbClr val="222222"/>
                </a:solidFill>
                <a:effectLst/>
                <a:latin typeface="Google Sans"/>
              </a:rPr>
              <a:t>avaScript </a:t>
            </a:r>
            <a:r>
              <a:rPr lang="en-US" b="0" i="0" dirty="0">
                <a:solidFill>
                  <a:srgbClr val="C00000"/>
                </a:solidFill>
                <a:effectLst/>
                <a:latin typeface="Google Sans"/>
              </a:rPr>
              <a:t>O</a:t>
            </a:r>
            <a:r>
              <a:rPr lang="en-US" b="0" i="0" dirty="0">
                <a:solidFill>
                  <a:srgbClr val="222222"/>
                </a:solidFill>
                <a:effectLst/>
                <a:latin typeface="Google Sans"/>
              </a:rPr>
              <a:t>bject </a:t>
            </a:r>
            <a:r>
              <a:rPr lang="en-US" b="0" i="0" dirty="0">
                <a:solidFill>
                  <a:srgbClr val="C00000"/>
                </a:solidFill>
                <a:effectLst/>
                <a:latin typeface="Google Sans"/>
              </a:rPr>
              <a:t>N</a:t>
            </a:r>
            <a:r>
              <a:rPr lang="en-US" b="0" i="0" dirty="0">
                <a:solidFill>
                  <a:srgbClr val="222222"/>
                </a:solidFill>
                <a:effectLst/>
                <a:latin typeface="Google Sans"/>
              </a:rPr>
              <a:t>otation.</a:t>
            </a:r>
            <a:endParaRPr lang="en-US" sz="2800" b="1" dirty="0">
              <a:solidFill>
                <a:schemeClr val="tx1">
                  <a:lumMod val="85000"/>
                  <a:lumOff val="15000"/>
                </a:schemeClr>
              </a:solidFill>
            </a:endParaRPr>
          </a:p>
          <a:p>
            <a:r>
              <a:rPr lang="en-US" sz="2800" b="1" dirty="0">
                <a:solidFill>
                  <a:schemeClr val="tx1">
                    <a:lumMod val="85000"/>
                    <a:lumOff val="15000"/>
                  </a:schemeClr>
                </a:solidFill>
              </a:rPr>
              <a:t>JSON </a:t>
            </a:r>
            <a:r>
              <a:rPr lang="en-US" sz="2800" dirty="0"/>
              <a:t>is based upon </a:t>
            </a:r>
            <a:r>
              <a:rPr lang="en-US" sz="2800" dirty="0">
                <a:solidFill>
                  <a:srgbClr val="C00000"/>
                </a:solidFill>
              </a:rPr>
              <a:t>JavaScript</a:t>
            </a:r>
            <a:r>
              <a:rPr lang="en-US" sz="2800" dirty="0"/>
              <a:t> syntax.</a:t>
            </a:r>
          </a:p>
          <a:p>
            <a:pPr marL="342900" indent="-342900">
              <a:lnSpc>
                <a:spcPct val="150000"/>
              </a:lnSpc>
              <a:buFont typeface="Arial" panose="020B0604020202020204" pitchFamily="34" charset="0"/>
              <a:buChar char="•"/>
            </a:pPr>
            <a:r>
              <a:rPr lang="en-US" sz="2800" dirty="0"/>
              <a:t>JSON format is used for </a:t>
            </a:r>
            <a:r>
              <a:rPr lang="en-US" sz="2800" dirty="0">
                <a:solidFill>
                  <a:srgbClr val="C00000"/>
                </a:solidFill>
              </a:rPr>
              <a:t>transmitting</a:t>
            </a:r>
            <a:r>
              <a:rPr lang="en-US" sz="2800" dirty="0"/>
              <a:t> structured data over network connection. </a:t>
            </a:r>
          </a:p>
          <a:p>
            <a:pPr marL="342900" indent="-342900">
              <a:lnSpc>
                <a:spcPct val="150000"/>
              </a:lnSpc>
              <a:buFont typeface="Arial" panose="020B0604020202020204" pitchFamily="34" charset="0"/>
              <a:buChar char="•"/>
            </a:pPr>
            <a:r>
              <a:rPr lang="en-US" sz="2800" dirty="0"/>
              <a:t>Web services and </a:t>
            </a:r>
            <a:r>
              <a:rPr lang="en-US" sz="2800" dirty="0">
                <a:solidFill>
                  <a:srgbClr val="C00000"/>
                </a:solidFill>
              </a:rPr>
              <a:t>APIs</a:t>
            </a:r>
            <a:r>
              <a:rPr lang="en-US" sz="2800" dirty="0"/>
              <a:t> use JSON format to provide public data.</a:t>
            </a:r>
          </a:p>
          <a:p>
            <a:pPr marL="342900" indent="-342900">
              <a:lnSpc>
                <a:spcPct val="150000"/>
              </a:lnSpc>
              <a:buFont typeface="Arial" panose="020B0604020202020204" pitchFamily="34" charset="0"/>
              <a:buChar char="•"/>
            </a:pPr>
            <a:r>
              <a:rPr lang="en-US" sz="2800" dirty="0">
                <a:solidFill>
                  <a:prstClr val="black"/>
                </a:solidFill>
              </a:rPr>
              <a:t>The filename extension is </a:t>
            </a:r>
            <a:r>
              <a:rPr lang="en-US" sz="2800" dirty="0">
                <a:solidFill>
                  <a:srgbClr val="FF0000"/>
                </a:solidFill>
              </a:rPr>
              <a:t>.json</a:t>
            </a:r>
            <a:r>
              <a:rPr lang="en-US" sz="2800" dirty="0">
                <a:solidFill>
                  <a:prstClr val="black"/>
                </a:solidFill>
              </a:rPr>
              <a:t>.</a:t>
            </a:r>
          </a:p>
          <a:p>
            <a:endParaRPr lang="en-US" sz="2800" dirty="0"/>
          </a:p>
          <a:p>
            <a:endParaRPr lang="en-US" dirty="0"/>
          </a:p>
        </p:txBody>
      </p:sp>
    </p:spTree>
    <p:extLst>
      <p:ext uri="{BB962C8B-B14F-4D97-AF65-F5344CB8AC3E}">
        <p14:creationId xmlns:p14="http://schemas.microsoft.com/office/powerpoint/2010/main" val="192088911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5F6531-E1EA-4F03-88EB-AA5A3440341E}"/>
              </a:ext>
            </a:extLst>
          </p:cNvPr>
          <p:cNvSpPr>
            <a:spLocks noGrp="1"/>
          </p:cNvSpPr>
          <p:nvPr>
            <p:ph type="title"/>
          </p:nvPr>
        </p:nvSpPr>
        <p:spPr/>
        <p:txBody>
          <a:bodyPr/>
          <a:lstStyle/>
          <a:p>
            <a:r>
              <a:rPr lang="en-US" sz="4000" b="1" dirty="0">
                <a:solidFill>
                  <a:schemeClr val="accent1">
                    <a:lumMod val="50000"/>
                  </a:schemeClr>
                </a:solidFill>
                <a:latin typeface="Barlow Condensed"/>
              </a:rPr>
              <a:t>JSON Syntax</a:t>
            </a:r>
          </a:p>
        </p:txBody>
      </p:sp>
      <p:sp>
        <p:nvSpPr>
          <p:cNvPr id="3" name="Content Placeholder 2">
            <a:extLst>
              <a:ext uri="{FF2B5EF4-FFF2-40B4-BE49-F238E27FC236}">
                <a16:creationId xmlns:a16="http://schemas.microsoft.com/office/drawing/2014/main" id="{8FC6FD22-F5CC-4424-8B10-E89E84D042DB}"/>
              </a:ext>
            </a:extLst>
          </p:cNvPr>
          <p:cNvSpPr>
            <a:spLocks noGrp="1"/>
          </p:cNvSpPr>
          <p:nvPr>
            <p:ph idx="1"/>
          </p:nvPr>
        </p:nvSpPr>
        <p:spPr/>
        <p:txBody>
          <a:bodyPr>
            <a:normAutofit lnSpcReduction="10000"/>
          </a:bodyPr>
          <a:lstStyle/>
          <a:p>
            <a:pPr marL="342900" indent="-342900">
              <a:lnSpc>
                <a:spcPct val="150000"/>
              </a:lnSpc>
              <a:buFont typeface="Arial" panose="020B0604020202020204" pitchFamily="34" charset="0"/>
              <a:buChar char="•"/>
            </a:pPr>
            <a:r>
              <a:rPr lang="en-US" sz="2800" dirty="0"/>
              <a:t>Unordered sets of </a:t>
            </a:r>
            <a:r>
              <a:rPr lang="en-US" sz="2800" dirty="0">
                <a:solidFill>
                  <a:srgbClr val="C00000"/>
                </a:solidFill>
              </a:rPr>
              <a:t>Name</a:t>
            </a:r>
            <a:r>
              <a:rPr lang="en-US" sz="2800" dirty="0"/>
              <a:t>-</a:t>
            </a:r>
            <a:r>
              <a:rPr lang="en-US" sz="2800" dirty="0">
                <a:solidFill>
                  <a:srgbClr val="C00000"/>
                </a:solidFill>
              </a:rPr>
              <a:t>Value</a:t>
            </a:r>
            <a:r>
              <a:rPr lang="en-US" sz="2800" dirty="0"/>
              <a:t> pairs</a:t>
            </a:r>
          </a:p>
          <a:p>
            <a:pPr marL="342900" indent="-342900">
              <a:lnSpc>
                <a:spcPct val="150000"/>
              </a:lnSpc>
              <a:buFont typeface="Arial" panose="020B0604020202020204" pitchFamily="34" charset="0"/>
              <a:buChar char="•"/>
            </a:pPr>
            <a:r>
              <a:rPr lang="en-US" sz="2800" dirty="0"/>
              <a:t>Begins with </a:t>
            </a:r>
            <a:r>
              <a:rPr lang="en-US" sz="2800" b="1" dirty="0">
                <a:solidFill>
                  <a:srgbClr val="FF0000"/>
                </a:solidFill>
              </a:rPr>
              <a:t>{</a:t>
            </a:r>
            <a:r>
              <a:rPr lang="en-US" sz="2800" dirty="0"/>
              <a:t> (left brace)</a:t>
            </a:r>
          </a:p>
          <a:p>
            <a:pPr marL="342900" indent="-342900">
              <a:lnSpc>
                <a:spcPct val="150000"/>
              </a:lnSpc>
              <a:buFont typeface="Arial" panose="020B0604020202020204" pitchFamily="34" charset="0"/>
              <a:buChar char="•"/>
            </a:pPr>
            <a:r>
              <a:rPr lang="en-US" sz="2800" dirty="0"/>
              <a:t>Ends with </a:t>
            </a:r>
            <a:r>
              <a:rPr lang="en-US" sz="2800" b="1" dirty="0">
                <a:solidFill>
                  <a:srgbClr val="FF0000"/>
                </a:solidFill>
              </a:rPr>
              <a:t>}</a:t>
            </a:r>
            <a:r>
              <a:rPr lang="en-US" sz="2800" dirty="0"/>
              <a:t> (right brace)</a:t>
            </a:r>
          </a:p>
          <a:p>
            <a:pPr marL="342900" indent="-342900">
              <a:lnSpc>
                <a:spcPct val="150000"/>
              </a:lnSpc>
              <a:buFont typeface="Arial" panose="020B0604020202020204" pitchFamily="34" charset="0"/>
              <a:buChar char="•"/>
            </a:pPr>
            <a:r>
              <a:rPr lang="en-US" sz="2800" dirty="0"/>
              <a:t>Each name is followed by </a:t>
            </a:r>
            <a:r>
              <a:rPr lang="en-US" sz="2800" b="1" dirty="0">
                <a:solidFill>
                  <a:srgbClr val="FF0000"/>
                </a:solidFill>
              </a:rPr>
              <a:t>:</a:t>
            </a:r>
            <a:r>
              <a:rPr lang="en-US" sz="2800" dirty="0"/>
              <a:t> (colon)</a:t>
            </a:r>
          </a:p>
          <a:p>
            <a:pPr marL="342900" indent="-342900">
              <a:lnSpc>
                <a:spcPct val="150000"/>
              </a:lnSpc>
              <a:buFont typeface="Arial" panose="020B0604020202020204" pitchFamily="34" charset="0"/>
              <a:buChar char="•"/>
            </a:pPr>
            <a:r>
              <a:rPr lang="en-US" sz="2800" dirty="0"/>
              <a:t>Square brackets </a:t>
            </a:r>
            <a:r>
              <a:rPr lang="en-US" sz="2800" b="1" dirty="0">
                <a:solidFill>
                  <a:srgbClr val="FF0000"/>
                </a:solidFill>
              </a:rPr>
              <a:t>[ {  }, {  } ]</a:t>
            </a:r>
            <a:r>
              <a:rPr lang="en-US" sz="2800" dirty="0"/>
              <a:t> hold arrays</a:t>
            </a:r>
          </a:p>
          <a:p>
            <a:pPr marL="342900" indent="-342900">
              <a:lnSpc>
                <a:spcPct val="150000"/>
              </a:lnSpc>
              <a:buFont typeface="Arial" panose="020B0604020202020204" pitchFamily="34" charset="0"/>
              <a:buChar char="•"/>
            </a:pPr>
            <a:r>
              <a:rPr lang="en-US" sz="2800" dirty="0"/>
              <a:t>Data is separated by </a:t>
            </a:r>
            <a:r>
              <a:rPr lang="en-US" sz="2800" b="1" dirty="0">
                <a:solidFill>
                  <a:srgbClr val="FF0000"/>
                </a:solidFill>
              </a:rPr>
              <a:t>,</a:t>
            </a:r>
          </a:p>
          <a:p>
            <a:endParaRPr lang="en-US" dirty="0"/>
          </a:p>
        </p:txBody>
      </p:sp>
      <p:pic>
        <p:nvPicPr>
          <p:cNvPr id="11" name="Picture 10">
            <a:extLst>
              <a:ext uri="{FF2B5EF4-FFF2-40B4-BE49-F238E27FC236}">
                <a16:creationId xmlns:a16="http://schemas.microsoft.com/office/drawing/2014/main" id="{392C3A7F-2892-4CAC-B98D-AEE83AB70D3F}"/>
              </a:ext>
            </a:extLst>
          </p:cNvPr>
          <p:cNvPicPr>
            <a:picLocks noChangeAspect="1"/>
          </p:cNvPicPr>
          <p:nvPr/>
        </p:nvPicPr>
        <p:blipFill>
          <a:blip r:embed="rId2"/>
          <a:stretch>
            <a:fillRect/>
          </a:stretch>
        </p:blipFill>
        <p:spPr>
          <a:xfrm>
            <a:off x="6915150" y="1853699"/>
            <a:ext cx="5276850" cy="3714750"/>
          </a:xfrm>
          <a:prstGeom prst="rect">
            <a:avLst/>
          </a:prstGeom>
        </p:spPr>
      </p:pic>
    </p:spTree>
    <p:extLst>
      <p:ext uri="{BB962C8B-B14F-4D97-AF65-F5344CB8AC3E}">
        <p14:creationId xmlns:p14="http://schemas.microsoft.com/office/powerpoint/2010/main" val="365631809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4795C4-1E0B-49C3-8126-619B1C37968C}"/>
              </a:ext>
            </a:extLst>
          </p:cNvPr>
          <p:cNvSpPr>
            <a:spLocks noGrp="1"/>
          </p:cNvSpPr>
          <p:nvPr>
            <p:ph type="title"/>
          </p:nvPr>
        </p:nvSpPr>
        <p:spPr/>
        <p:txBody>
          <a:bodyPr/>
          <a:lstStyle/>
          <a:p>
            <a:r>
              <a:rPr lang="en-US" sz="4000" b="1" dirty="0">
                <a:solidFill>
                  <a:schemeClr val="accent1">
                    <a:lumMod val="50000"/>
                  </a:schemeClr>
                </a:solidFill>
                <a:latin typeface="Barlow Condensed"/>
              </a:rPr>
              <a:t>JSON Data Types</a:t>
            </a:r>
          </a:p>
        </p:txBody>
      </p:sp>
      <p:pic>
        <p:nvPicPr>
          <p:cNvPr id="6" name="Picture 5">
            <a:extLst>
              <a:ext uri="{FF2B5EF4-FFF2-40B4-BE49-F238E27FC236}">
                <a16:creationId xmlns:a16="http://schemas.microsoft.com/office/drawing/2014/main" id="{286C9AE3-33B3-4AC6-92B5-3D979E2FC7EB}"/>
              </a:ext>
            </a:extLst>
          </p:cNvPr>
          <p:cNvPicPr>
            <a:picLocks noChangeAspect="1"/>
          </p:cNvPicPr>
          <p:nvPr/>
        </p:nvPicPr>
        <p:blipFill>
          <a:blip r:embed="rId2"/>
          <a:stretch>
            <a:fillRect/>
          </a:stretch>
        </p:blipFill>
        <p:spPr>
          <a:xfrm>
            <a:off x="2162175" y="1852612"/>
            <a:ext cx="7258050" cy="4371975"/>
          </a:xfrm>
          <a:prstGeom prst="rect">
            <a:avLst/>
          </a:prstGeom>
        </p:spPr>
      </p:pic>
    </p:spTree>
    <p:extLst>
      <p:ext uri="{BB962C8B-B14F-4D97-AF65-F5344CB8AC3E}">
        <p14:creationId xmlns:p14="http://schemas.microsoft.com/office/powerpoint/2010/main" val="49848777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2434A-0E07-46A6-A4C3-52C7A223C89F}"/>
              </a:ext>
            </a:extLst>
          </p:cNvPr>
          <p:cNvSpPr>
            <a:spLocks noGrp="1"/>
          </p:cNvSpPr>
          <p:nvPr>
            <p:ph type="title"/>
          </p:nvPr>
        </p:nvSpPr>
        <p:spPr/>
        <p:txBody>
          <a:bodyPr>
            <a:normAutofit/>
          </a:bodyPr>
          <a:lstStyle/>
          <a:p>
            <a:r>
              <a:rPr lang="en-US" b="1" dirty="0">
                <a:solidFill>
                  <a:schemeClr val="accent1">
                    <a:lumMod val="50000"/>
                  </a:schemeClr>
                </a:solidFill>
                <a:latin typeface="Barlow Condensed"/>
              </a:rPr>
              <a:t>JSON vs XML</a:t>
            </a:r>
          </a:p>
        </p:txBody>
      </p:sp>
      <p:sp>
        <p:nvSpPr>
          <p:cNvPr id="3" name="Content Placeholder 2">
            <a:extLst>
              <a:ext uri="{FF2B5EF4-FFF2-40B4-BE49-F238E27FC236}">
                <a16:creationId xmlns:a16="http://schemas.microsoft.com/office/drawing/2014/main" id="{F1F13DB5-46A2-42E4-A43B-532E82E9EC5D}"/>
              </a:ext>
            </a:extLst>
          </p:cNvPr>
          <p:cNvSpPr>
            <a:spLocks noGrp="1"/>
          </p:cNvSpPr>
          <p:nvPr>
            <p:ph idx="1"/>
          </p:nvPr>
        </p:nvSpPr>
        <p:spPr>
          <a:xfrm>
            <a:off x="838200" y="1343201"/>
            <a:ext cx="10515600" cy="4351338"/>
          </a:xfrm>
        </p:spPr>
        <p:txBody>
          <a:bodyPr>
            <a:noAutofit/>
          </a:bodyPr>
          <a:lstStyle/>
          <a:p>
            <a:pPr algn="l">
              <a:lnSpc>
                <a:spcPct val="150000"/>
              </a:lnSpc>
            </a:pPr>
            <a:r>
              <a:rPr lang="en-US" sz="1600" dirty="0">
                <a:solidFill>
                  <a:srgbClr val="000000"/>
                </a:solidFill>
                <a:latin typeface="Times New Roman" panose="02020603050405020304" pitchFamily="18" charset="0"/>
                <a:cs typeface="Times New Roman" panose="02020603050405020304" pitchFamily="18" charset="0"/>
              </a:rPr>
              <a:t>Both JSON and XML can be used to transmit data from a web server.</a:t>
            </a:r>
          </a:p>
          <a:p>
            <a:pPr eaLnBrk="0" fontAlgn="base" hangingPunct="0">
              <a:lnSpc>
                <a:spcPct val="150000"/>
              </a:lnSpc>
              <a:spcBef>
                <a:spcPct val="0"/>
              </a:spcBef>
              <a:spcAft>
                <a:spcPct val="0"/>
              </a:spcAft>
            </a:pPr>
            <a:r>
              <a:rPr lang="en-US" altLang="en-US" sz="1600" dirty="0">
                <a:solidFill>
                  <a:srgbClr val="000000"/>
                </a:solidFill>
                <a:latin typeface="Times New Roman" panose="02020603050405020304" pitchFamily="18" charset="0"/>
                <a:cs typeface="Times New Roman" panose="02020603050405020304" pitchFamily="18" charset="0"/>
              </a:rPr>
              <a:t>JSON is Like XML Because</a:t>
            </a:r>
          </a:p>
          <a:p>
            <a:pPr marL="457200" lvl="1" indent="0" eaLnBrk="0" fontAlgn="base" hangingPunct="0">
              <a:lnSpc>
                <a:spcPct val="150000"/>
              </a:lnSpc>
              <a:spcBef>
                <a:spcPct val="0"/>
              </a:spcBef>
              <a:spcAft>
                <a:spcPct val="0"/>
              </a:spcAft>
              <a:buFontTx/>
              <a:buChar char="•"/>
            </a:pPr>
            <a:r>
              <a:rPr lang="en-US" altLang="en-US" sz="1400" dirty="0">
                <a:solidFill>
                  <a:srgbClr val="000000"/>
                </a:solidFill>
                <a:latin typeface="Times New Roman" panose="02020603050405020304" pitchFamily="18" charset="0"/>
                <a:cs typeface="Times New Roman" panose="02020603050405020304" pitchFamily="18" charset="0"/>
              </a:rPr>
              <a:t>Both JSON and XML are "self describing" (human readable)</a:t>
            </a:r>
          </a:p>
          <a:p>
            <a:pPr marL="457200" lvl="1" indent="0" eaLnBrk="0" fontAlgn="base" hangingPunct="0">
              <a:lnSpc>
                <a:spcPct val="150000"/>
              </a:lnSpc>
              <a:spcBef>
                <a:spcPct val="0"/>
              </a:spcBef>
              <a:spcAft>
                <a:spcPct val="0"/>
              </a:spcAft>
              <a:buFontTx/>
              <a:buChar char="•"/>
            </a:pPr>
            <a:r>
              <a:rPr lang="en-US" altLang="en-US" sz="1400" dirty="0">
                <a:solidFill>
                  <a:srgbClr val="000000"/>
                </a:solidFill>
                <a:latin typeface="Times New Roman" panose="02020603050405020304" pitchFamily="18" charset="0"/>
                <a:cs typeface="Times New Roman" panose="02020603050405020304" pitchFamily="18" charset="0"/>
              </a:rPr>
              <a:t>Both JSON and XML are hierarchical (values within values)</a:t>
            </a:r>
          </a:p>
          <a:p>
            <a:pPr marL="457200" lvl="1" indent="0" eaLnBrk="0" fontAlgn="base" hangingPunct="0">
              <a:lnSpc>
                <a:spcPct val="150000"/>
              </a:lnSpc>
              <a:spcBef>
                <a:spcPct val="0"/>
              </a:spcBef>
              <a:spcAft>
                <a:spcPct val="0"/>
              </a:spcAft>
              <a:buFontTx/>
              <a:buChar char="•"/>
            </a:pPr>
            <a:r>
              <a:rPr lang="en-US" altLang="en-US" sz="1400" dirty="0">
                <a:solidFill>
                  <a:srgbClr val="000000"/>
                </a:solidFill>
                <a:latin typeface="Times New Roman" panose="02020603050405020304" pitchFamily="18" charset="0"/>
                <a:cs typeface="Times New Roman" panose="02020603050405020304" pitchFamily="18" charset="0"/>
              </a:rPr>
              <a:t>Both JSON and XML can be parsed and used by lots of programming languages</a:t>
            </a:r>
          </a:p>
          <a:p>
            <a:pPr marL="457200" lvl="1" indent="0" eaLnBrk="0" fontAlgn="base" hangingPunct="0">
              <a:lnSpc>
                <a:spcPct val="150000"/>
              </a:lnSpc>
              <a:spcBef>
                <a:spcPct val="0"/>
              </a:spcBef>
              <a:spcAft>
                <a:spcPct val="0"/>
              </a:spcAft>
              <a:buFontTx/>
              <a:buChar char="•"/>
            </a:pPr>
            <a:r>
              <a:rPr lang="en-US" altLang="en-US" sz="1400" dirty="0">
                <a:solidFill>
                  <a:srgbClr val="000000"/>
                </a:solidFill>
                <a:latin typeface="Times New Roman" panose="02020603050405020304" pitchFamily="18" charset="0"/>
                <a:cs typeface="Times New Roman" panose="02020603050405020304" pitchFamily="18" charset="0"/>
              </a:rPr>
              <a:t>Both JSON and XML can be fetched with an </a:t>
            </a:r>
            <a:r>
              <a:rPr lang="en-US" altLang="en-US" sz="1400" dirty="0" err="1">
                <a:solidFill>
                  <a:srgbClr val="C00000"/>
                </a:solidFill>
                <a:latin typeface="Times New Roman" panose="02020603050405020304" pitchFamily="18" charset="0"/>
                <a:cs typeface="Times New Roman" panose="02020603050405020304" pitchFamily="18" charset="0"/>
              </a:rPr>
              <a:t>XMLHttpRequest</a:t>
            </a:r>
            <a:endParaRPr lang="en-US" sz="1400" dirty="0">
              <a:solidFill>
                <a:srgbClr val="C00000"/>
              </a:solidFill>
              <a:latin typeface="Times New Roman" panose="02020603050405020304" pitchFamily="18" charset="0"/>
              <a:cs typeface="Times New Roman" panose="02020603050405020304" pitchFamily="18" charset="0"/>
            </a:endParaRPr>
          </a:p>
          <a:p>
            <a:pPr eaLnBrk="0" fontAlgn="base" hangingPunct="0">
              <a:lnSpc>
                <a:spcPct val="150000"/>
              </a:lnSpc>
              <a:spcBef>
                <a:spcPct val="0"/>
              </a:spcBef>
              <a:spcAft>
                <a:spcPct val="0"/>
              </a:spcAft>
            </a:pPr>
            <a:r>
              <a:rPr lang="en-US" altLang="en-US" sz="1600" dirty="0">
                <a:solidFill>
                  <a:srgbClr val="000000"/>
                </a:solidFill>
                <a:latin typeface="Times New Roman" panose="02020603050405020304" pitchFamily="18" charset="0"/>
                <a:cs typeface="Times New Roman" panose="02020603050405020304" pitchFamily="18" charset="0"/>
              </a:rPr>
              <a:t>JSON is Unlike XML Because</a:t>
            </a:r>
          </a:p>
          <a:p>
            <a:pPr marL="457200" lvl="1" indent="0" eaLnBrk="0" fontAlgn="base" hangingPunct="0">
              <a:lnSpc>
                <a:spcPct val="150000"/>
              </a:lnSpc>
              <a:spcBef>
                <a:spcPct val="0"/>
              </a:spcBef>
              <a:spcAft>
                <a:spcPct val="0"/>
              </a:spcAft>
              <a:buFontTx/>
              <a:buChar char="•"/>
            </a:pPr>
            <a:r>
              <a:rPr lang="en-US" altLang="en-US" sz="1400" dirty="0">
                <a:solidFill>
                  <a:srgbClr val="000000"/>
                </a:solidFill>
                <a:latin typeface="Times New Roman" panose="02020603050405020304" pitchFamily="18" charset="0"/>
                <a:cs typeface="Times New Roman" panose="02020603050405020304" pitchFamily="18" charset="0"/>
              </a:rPr>
              <a:t>JSON doesn't use end tag</a:t>
            </a:r>
          </a:p>
          <a:p>
            <a:pPr marL="457200" lvl="1" indent="0" eaLnBrk="0" fontAlgn="base" hangingPunct="0">
              <a:lnSpc>
                <a:spcPct val="150000"/>
              </a:lnSpc>
              <a:spcBef>
                <a:spcPct val="0"/>
              </a:spcBef>
              <a:spcAft>
                <a:spcPct val="0"/>
              </a:spcAft>
              <a:buFontTx/>
              <a:buChar char="•"/>
            </a:pPr>
            <a:r>
              <a:rPr lang="en-US" altLang="en-US" sz="1400" dirty="0">
                <a:solidFill>
                  <a:srgbClr val="000000"/>
                </a:solidFill>
                <a:latin typeface="Times New Roman" panose="02020603050405020304" pitchFamily="18" charset="0"/>
                <a:cs typeface="Times New Roman" panose="02020603050405020304" pitchFamily="18" charset="0"/>
              </a:rPr>
              <a:t>JSON is shorter</a:t>
            </a:r>
          </a:p>
          <a:p>
            <a:pPr marL="457200" lvl="1" indent="0" eaLnBrk="0" fontAlgn="base" hangingPunct="0">
              <a:lnSpc>
                <a:spcPct val="150000"/>
              </a:lnSpc>
              <a:spcBef>
                <a:spcPct val="0"/>
              </a:spcBef>
              <a:spcAft>
                <a:spcPct val="0"/>
              </a:spcAft>
              <a:buFontTx/>
              <a:buChar char="•"/>
            </a:pPr>
            <a:r>
              <a:rPr lang="en-US" altLang="en-US" sz="1400" dirty="0">
                <a:solidFill>
                  <a:srgbClr val="000000"/>
                </a:solidFill>
                <a:latin typeface="Times New Roman" panose="02020603050405020304" pitchFamily="18" charset="0"/>
                <a:cs typeface="Times New Roman" panose="02020603050405020304" pitchFamily="18" charset="0"/>
              </a:rPr>
              <a:t>JSON is quicker to read and write</a:t>
            </a:r>
          </a:p>
          <a:p>
            <a:pPr marL="457200" lvl="1" indent="0" eaLnBrk="0" fontAlgn="base" hangingPunct="0">
              <a:lnSpc>
                <a:spcPct val="150000"/>
              </a:lnSpc>
              <a:spcBef>
                <a:spcPct val="0"/>
              </a:spcBef>
              <a:spcAft>
                <a:spcPct val="0"/>
              </a:spcAft>
              <a:buFontTx/>
              <a:buChar char="•"/>
            </a:pPr>
            <a:r>
              <a:rPr lang="en-US" altLang="en-US" sz="1400" dirty="0">
                <a:solidFill>
                  <a:srgbClr val="000000"/>
                </a:solidFill>
                <a:latin typeface="Times New Roman" panose="02020603050405020304" pitchFamily="18" charset="0"/>
                <a:cs typeface="Times New Roman" panose="02020603050405020304" pitchFamily="18" charset="0"/>
              </a:rPr>
              <a:t>JSON can use arrays</a:t>
            </a:r>
          </a:p>
          <a:p>
            <a:pPr eaLnBrk="0" fontAlgn="base" hangingPunct="0">
              <a:lnSpc>
                <a:spcPct val="150000"/>
              </a:lnSpc>
              <a:spcBef>
                <a:spcPct val="0"/>
              </a:spcBef>
              <a:spcAft>
                <a:spcPct val="0"/>
              </a:spcAft>
            </a:pPr>
            <a:r>
              <a:rPr lang="en-US" altLang="en-US" sz="1600" dirty="0">
                <a:solidFill>
                  <a:srgbClr val="000000"/>
                </a:solidFill>
                <a:latin typeface="Times New Roman" panose="02020603050405020304" pitchFamily="18" charset="0"/>
                <a:cs typeface="Times New Roman" panose="02020603050405020304" pitchFamily="18" charset="0"/>
              </a:rPr>
              <a:t>The biggest difference is that </a:t>
            </a:r>
            <a:r>
              <a:rPr lang="en-US" altLang="en-US" sz="1400" dirty="0">
                <a:solidFill>
                  <a:srgbClr val="000000"/>
                </a:solidFill>
                <a:latin typeface="Times New Roman" panose="02020603050405020304" pitchFamily="18" charset="0"/>
                <a:cs typeface="Times New Roman" panose="02020603050405020304" pitchFamily="18" charset="0"/>
              </a:rPr>
              <a:t>XML has to be parsed with an XML parser. JSON can be parsed by a standard JavaScript function.</a:t>
            </a:r>
          </a:p>
          <a:p>
            <a:pPr eaLnBrk="0" fontAlgn="base" hangingPunct="0">
              <a:lnSpc>
                <a:spcPct val="150000"/>
              </a:lnSpc>
              <a:spcBef>
                <a:spcPct val="0"/>
              </a:spcBef>
              <a:spcAft>
                <a:spcPct val="0"/>
              </a:spcAft>
            </a:pPr>
            <a:r>
              <a:rPr lang="en-US" sz="1600" dirty="0">
                <a:solidFill>
                  <a:srgbClr val="000000"/>
                </a:solidFill>
                <a:latin typeface="Times New Roman" panose="02020603050405020304" pitchFamily="18" charset="0"/>
                <a:cs typeface="Times New Roman" panose="02020603050405020304" pitchFamily="18" charset="0"/>
              </a:rPr>
              <a:t>For </a:t>
            </a:r>
            <a:r>
              <a:rPr lang="en-US" sz="1600" dirty="0">
                <a:solidFill>
                  <a:srgbClr val="C00000"/>
                </a:solidFill>
                <a:latin typeface="Times New Roman" panose="02020603050405020304" pitchFamily="18" charset="0"/>
                <a:cs typeface="Times New Roman" panose="02020603050405020304" pitchFamily="18" charset="0"/>
              </a:rPr>
              <a:t>AJAX</a:t>
            </a:r>
            <a:r>
              <a:rPr lang="en-US" sz="1600" dirty="0">
                <a:solidFill>
                  <a:srgbClr val="000000"/>
                </a:solidFill>
                <a:latin typeface="Times New Roman" panose="02020603050405020304" pitchFamily="18" charset="0"/>
                <a:cs typeface="Times New Roman" panose="02020603050405020304" pitchFamily="18" charset="0"/>
              </a:rPr>
              <a:t> applications, JSON is faster and easier than XML.</a:t>
            </a:r>
          </a:p>
          <a:p>
            <a:pPr marL="457200" lvl="1" indent="0" eaLnBrk="0" fontAlgn="base" hangingPunct="0">
              <a:lnSpc>
                <a:spcPct val="150000"/>
              </a:lnSpc>
              <a:spcBef>
                <a:spcPct val="0"/>
              </a:spcBef>
              <a:spcAft>
                <a:spcPct val="0"/>
              </a:spcAft>
              <a:buNone/>
            </a:pPr>
            <a:endParaRPr kumimoji="0" lang="en-US" altLang="en-US" sz="12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328582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B855B0-23A0-482E-8019-03035987FA86}"/>
              </a:ext>
            </a:extLst>
          </p:cNvPr>
          <p:cNvSpPr>
            <a:spLocks noGrp="1"/>
          </p:cNvSpPr>
          <p:nvPr>
            <p:ph type="title"/>
          </p:nvPr>
        </p:nvSpPr>
        <p:spPr>
          <a:xfrm>
            <a:off x="1179226" y="826680"/>
            <a:ext cx="9833548" cy="1325563"/>
          </a:xfrm>
        </p:spPr>
        <p:txBody>
          <a:bodyPr>
            <a:normAutofit/>
          </a:bodyPr>
          <a:lstStyle/>
          <a:p>
            <a:r>
              <a:rPr lang="en-US" b="1" dirty="0">
                <a:ln w="0"/>
                <a:solidFill>
                  <a:schemeClr val="tx2">
                    <a:lumMod val="50000"/>
                  </a:schemeClr>
                </a:solidFill>
                <a:effectLst>
                  <a:outerShdw blurRad="38100" dist="25400" dir="5400000" algn="ctr" rotWithShape="0">
                    <a:srgbClr val="6E747A">
                      <a:alpha val="43000"/>
                    </a:srgbClr>
                  </a:outerShdw>
                </a:effectLst>
              </a:rPr>
              <a:t>Data Exploration</a:t>
            </a:r>
            <a:endParaRPr lang="en-US" dirty="0">
              <a:solidFill>
                <a:schemeClr val="tx2">
                  <a:lumMod val="50000"/>
                </a:schemeClr>
              </a:solidFill>
            </a:endParaRPr>
          </a:p>
        </p:txBody>
      </p:sp>
      <p:sp>
        <p:nvSpPr>
          <p:cNvPr id="3" name="Content Placeholder 2">
            <a:extLst>
              <a:ext uri="{FF2B5EF4-FFF2-40B4-BE49-F238E27FC236}">
                <a16:creationId xmlns:a16="http://schemas.microsoft.com/office/drawing/2014/main" id="{503888F5-A45E-4A33-8717-9289F0BEC7B4}"/>
              </a:ext>
            </a:extLst>
          </p:cNvPr>
          <p:cNvSpPr>
            <a:spLocks noGrp="1"/>
          </p:cNvSpPr>
          <p:nvPr>
            <p:ph idx="1"/>
          </p:nvPr>
        </p:nvSpPr>
        <p:spPr>
          <a:xfrm>
            <a:off x="1039526" y="2505456"/>
            <a:ext cx="10530174" cy="3581710"/>
          </a:xfrm>
        </p:spPr>
        <p:txBody>
          <a:bodyPr>
            <a:normAutofit/>
          </a:bodyPr>
          <a:lstStyle/>
          <a:p>
            <a:r>
              <a:rPr lang="en-US" dirty="0">
                <a:solidFill>
                  <a:schemeClr val="accent1">
                    <a:lumMod val="50000"/>
                  </a:schemeClr>
                </a:solidFill>
              </a:rPr>
              <a:t>Discover the different formats of data</a:t>
            </a:r>
            <a:r>
              <a:rPr lang="en-US" sz="2000" dirty="0">
                <a:solidFill>
                  <a:schemeClr val="accent1">
                    <a:lumMod val="50000"/>
                  </a:schemeClr>
                </a:solidFill>
              </a:rPr>
              <a:t> </a:t>
            </a:r>
          </a:p>
          <a:p>
            <a:r>
              <a:rPr lang="en-US" dirty="0">
                <a:solidFill>
                  <a:schemeClr val="accent1">
                    <a:lumMod val="50000"/>
                  </a:schemeClr>
                </a:solidFill>
              </a:rPr>
              <a:t>Extract data from Relational Databases, CSV files, XML, JSON, ARFF, and Web</a:t>
            </a:r>
            <a:endParaRPr lang="en-US" sz="2000" dirty="0">
              <a:solidFill>
                <a:schemeClr val="accent1">
                  <a:lumMod val="50000"/>
                </a:schemeClr>
              </a:solidFill>
            </a:endParaRPr>
          </a:p>
          <a:p>
            <a:r>
              <a:rPr lang="en-US" dirty="0">
                <a:solidFill>
                  <a:schemeClr val="accent1">
                    <a:lumMod val="50000"/>
                  </a:schemeClr>
                </a:solidFill>
              </a:rPr>
              <a:t>Data visualization</a:t>
            </a:r>
            <a:r>
              <a:rPr lang="en-US" sz="2000" dirty="0">
                <a:solidFill>
                  <a:schemeClr val="accent1">
                    <a:lumMod val="50000"/>
                  </a:schemeClr>
                </a:solidFill>
              </a:rPr>
              <a:t> </a:t>
            </a:r>
          </a:p>
          <a:p>
            <a:r>
              <a:rPr lang="en-US" dirty="0">
                <a:solidFill>
                  <a:schemeClr val="accent1">
                    <a:lumMod val="50000"/>
                  </a:schemeClr>
                </a:solidFill>
              </a:rPr>
              <a:t>Be familiar with Orange.</a:t>
            </a:r>
            <a:br>
              <a:rPr lang="en-US" sz="2000" dirty="0"/>
            </a:br>
            <a:br>
              <a:rPr lang="en-US" sz="2000" dirty="0"/>
            </a:br>
            <a:br>
              <a:rPr lang="en-US" sz="2000" dirty="0"/>
            </a:br>
            <a:endParaRPr lang="en-US" sz="2000" b="0" i="0" dirty="0">
              <a:solidFill>
                <a:srgbClr val="000000"/>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562915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F0A102-0768-48D3-95AF-5A8839A007CB}"/>
              </a:ext>
            </a:extLst>
          </p:cNvPr>
          <p:cNvSpPr>
            <a:spLocks noGrp="1"/>
          </p:cNvSpPr>
          <p:nvPr>
            <p:ph type="title"/>
          </p:nvPr>
        </p:nvSpPr>
        <p:spPr/>
        <p:txBody>
          <a:bodyPr/>
          <a:lstStyle/>
          <a:p>
            <a:r>
              <a:rPr lang="en-US" b="1" dirty="0">
                <a:solidFill>
                  <a:schemeClr val="accent1">
                    <a:lumMod val="50000"/>
                  </a:schemeClr>
                </a:solidFill>
                <a:latin typeface="Barlow Condensed"/>
              </a:rPr>
              <a:t>JSON vs XML</a:t>
            </a:r>
            <a:r>
              <a:rPr lang="en-US" dirty="0"/>
              <a:t> </a:t>
            </a:r>
          </a:p>
        </p:txBody>
      </p:sp>
      <p:sp>
        <p:nvSpPr>
          <p:cNvPr id="3" name="Content Placeholder 2">
            <a:extLst>
              <a:ext uri="{FF2B5EF4-FFF2-40B4-BE49-F238E27FC236}">
                <a16:creationId xmlns:a16="http://schemas.microsoft.com/office/drawing/2014/main" id="{6AA9E203-6B91-4237-B832-2CE454B1F43B}"/>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40ECC606-7CB4-4413-8307-ACCF5052CEBB}"/>
              </a:ext>
            </a:extLst>
          </p:cNvPr>
          <p:cNvPicPr>
            <a:picLocks noChangeAspect="1"/>
          </p:cNvPicPr>
          <p:nvPr/>
        </p:nvPicPr>
        <p:blipFill rotWithShape="1">
          <a:blip r:embed="rId2"/>
          <a:srcRect l="10922" t="46080" r="52367" b="38006"/>
          <a:stretch/>
        </p:blipFill>
        <p:spPr>
          <a:xfrm>
            <a:off x="2438835" y="4851400"/>
            <a:ext cx="6576828" cy="1641475"/>
          </a:xfrm>
          <a:prstGeom prst="rect">
            <a:avLst/>
          </a:prstGeom>
        </p:spPr>
      </p:pic>
      <p:pic>
        <p:nvPicPr>
          <p:cNvPr id="5" name="Picture 4">
            <a:extLst>
              <a:ext uri="{FF2B5EF4-FFF2-40B4-BE49-F238E27FC236}">
                <a16:creationId xmlns:a16="http://schemas.microsoft.com/office/drawing/2014/main" id="{5198F36C-4E2D-4560-85B7-0733AB6CC400}"/>
              </a:ext>
            </a:extLst>
          </p:cNvPr>
          <p:cNvPicPr>
            <a:picLocks noChangeAspect="1"/>
          </p:cNvPicPr>
          <p:nvPr/>
        </p:nvPicPr>
        <p:blipFill rotWithShape="1">
          <a:blip r:embed="rId3"/>
          <a:srcRect l="10790" t="30400" r="43586" b="33793"/>
          <a:stretch/>
        </p:blipFill>
        <p:spPr>
          <a:xfrm>
            <a:off x="2438833" y="1825625"/>
            <a:ext cx="6576829" cy="2901960"/>
          </a:xfrm>
          <a:prstGeom prst="rect">
            <a:avLst/>
          </a:prstGeom>
        </p:spPr>
      </p:pic>
    </p:spTree>
    <p:extLst>
      <p:ext uri="{BB962C8B-B14F-4D97-AF65-F5344CB8AC3E}">
        <p14:creationId xmlns:p14="http://schemas.microsoft.com/office/powerpoint/2010/main" val="233048038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CD6E5-0627-44C6-B5AA-2D67414A39FB}"/>
              </a:ext>
            </a:extLst>
          </p:cNvPr>
          <p:cNvSpPr>
            <a:spLocks noGrp="1"/>
          </p:cNvSpPr>
          <p:nvPr>
            <p:ph type="title"/>
          </p:nvPr>
        </p:nvSpPr>
        <p:spPr/>
        <p:txBody>
          <a:bodyPr/>
          <a:lstStyle/>
          <a:p>
            <a:r>
              <a:rPr lang="en-US" b="1" dirty="0">
                <a:solidFill>
                  <a:schemeClr val="accent1">
                    <a:lumMod val="50000"/>
                  </a:schemeClr>
                </a:solidFill>
                <a:latin typeface="Barlow Condensed"/>
              </a:rPr>
              <a:t>JSON vs XML</a:t>
            </a:r>
            <a:endParaRPr lang="en-US" dirty="0"/>
          </a:p>
        </p:txBody>
      </p:sp>
      <p:pic>
        <p:nvPicPr>
          <p:cNvPr id="5" name="Picture 4">
            <a:extLst>
              <a:ext uri="{FF2B5EF4-FFF2-40B4-BE49-F238E27FC236}">
                <a16:creationId xmlns:a16="http://schemas.microsoft.com/office/drawing/2014/main" id="{2405687D-A41B-4A0F-A29E-BEACE357DF31}"/>
              </a:ext>
            </a:extLst>
          </p:cNvPr>
          <p:cNvPicPr>
            <a:picLocks noChangeAspect="1"/>
          </p:cNvPicPr>
          <p:nvPr/>
        </p:nvPicPr>
        <p:blipFill rotWithShape="1">
          <a:blip r:embed="rId2"/>
          <a:srcRect l="23816" t="24640" r="24474" b="29112"/>
          <a:stretch/>
        </p:blipFill>
        <p:spPr>
          <a:xfrm>
            <a:off x="192504" y="1690688"/>
            <a:ext cx="6304547" cy="3170070"/>
          </a:xfrm>
          <a:prstGeom prst="rect">
            <a:avLst/>
          </a:prstGeom>
        </p:spPr>
      </p:pic>
      <p:pic>
        <p:nvPicPr>
          <p:cNvPr id="9" name="Picture 8">
            <a:extLst>
              <a:ext uri="{FF2B5EF4-FFF2-40B4-BE49-F238E27FC236}">
                <a16:creationId xmlns:a16="http://schemas.microsoft.com/office/drawing/2014/main" id="{2602EACB-C60A-4232-8C68-A5FE27919629}"/>
              </a:ext>
            </a:extLst>
          </p:cNvPr>
          <p:cNvPicPr>
            <a:picLocks noChangeAspect="1"/>
          </p:cNvPicPr>
          <p:nvPr/>
        </p:nvPicPr>
        <p:blipFill rotWithShape="1">
          <a:blip r:embed="rId3"/>
          <a:srcRect l="23816" t="14251" r="24474" b="5302"/>
          <a:stretch/>
        </p:blipFill>
        <p:spPr>
          <a:xfrm>
            <a:off x="5694948" y="1027906"/>
            <a:ext cx="6304548" cy="5514307"/>
          </a:xfrm>
          <a:prstGeom prst="rect">
            <a:avLst/>
          </a:prstGeom>
        </p:spPr>
      </p:pic>
    </p:spTree>
    <p:extLst>
      <p:ext uri="{BB962C8B-B14F-4D97-AF65-F5344CB8AC3E}">
        <p14:creationId xmlns:p14="http://schemas.microsoft.com/office/powerpoint/2010/main" val="147309679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38B493-B71C-40E8-9DED-E7DEEAE70800}"/>
              </a:ext>
            </a:extLst>
          </p:cNvPr>
          <p:cNvSpPr>
            <a:spLocks noGrp="1"/>
          </p:cNvSpPr>
          <p:nvPr>
            <p:ph type="title"/>
          </p:nvPr>
        </p:nvSpPr>
        <p:spPr/>
        <p:txBody>
          <a:bodyPr/>
          <a:lstStyle/>
          <a:p>
            <a:r>
              <a:rPr lang="en-US" sz="4000" b="1" dirty="0">
                <a:solidFill>
                  <a:schemeClr val="accent1">
                    <a:lumMod val="50000"/>
                  </a:schemeClr>
                </a:solidFill>
                <a:latin typeface="Barlow Condensed"/>
              </a:rPr>
              <a:t>Convert JSON to CSV Example</a:t>
            </a:r>
          </a:p>
        </p:txBody>
      </p:sp>
      <p:pic>
        <p:nvPicPr>
          <p:cNvPr id="7" name="Picture 6">
            <a:extLst>
              <a:ext uri="{FF2B5EF4-FFF2-40B4-BE49-F238E27FC236}">
                <a16:creationId xmlns:a16="http://schemas.microsoft.com/office/drawing/2014/main" id="{79778C3F-D6FF-4634-A255-0FF23460E537}"/>
              </a:ext>
            </a:extLst>
          </p:cNvPr>
          <p:cNvPicPr>
            <a:picLocks noChangeAspect="1"/>
          </p:cNvPicPr>
          <p:nvPr/>
        </p:nvPicPr>
        <p:blipFill rotWithShape="1">
          <a:blip r:embed="rId2"/>
          <a:srcRect l="4750" t="31324" r="74000" b="34437"/>
          <a:stretch/>
        </p:blipFill>
        <p:spPr>
          <a:xfrm>
            <a:off x="7986791" y="3288407"/>
            <a:ext cx="3680460" cy="3334064"/>
          </a:xfrm>
          <a:prstGeom prst="rect">
            <a:avLst/>
          </a:prstGeom>
        </p:spPr>
      </p:pic>
      <p:sp>
        <p:nvSpPr>
          <p:cNvPr id="8" name="Rectangle 1">
            <a:extLst>
              <a:ext uri="{FF2B5EF4-FFF2-40B4-BE49-F238E27FC236}">
                <a16:creationId xmlns:a16="http://schemas.microsoft.com/office/drawing/2014/main" id="{1FED1F0C-CFD9-4CCA-9646-71B99DB87CCF}"/>
              </a:ext>
            </a:extLst>
          </p:cNvPr>
          <p:cNvSpPr>
            <a:spLocks noChangeArrowheads="1"/>
          </p:cNvSpPr>
          <p:nvPr/>
        </p:nvSpPr>
        <p:spPr bwMode="auto">
          <a:xfrm>
            <a:off x="257490" y="1769379"/>
            <a:ext cx="11674641" cy="441066"/>
          </a:xfrm>
          <a:prstGeom prst="rect">
            <a:avLst/>
          </a:prstGeom>
          <a:solidFill>
            <a:srgbClr val="EEEEEE"/>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2539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solidFill>
                  <a:srgbClr val="0A0A0A"/>
                </a:solidFill>
                <a:effectLst/>
                <a:latin typeface="Courier New" panose="02070309020205020404" pitchFamily="49" charset="0"/>
              </a:rPr>
              <a:t>{"Product":{"0":"Desktop Computer","1":"Tablet","2":"iPhone","3":"Laptop"},"Price":{"0":700,"1":250,"2":800,"3":1200}} </a:t>
            </a:r>
            <a:endParaRPr kumimoji="0" lang="en-US" altLang="en-US" b="1" i="0" u="none" strike="noStrike" cap="none" normalizeH="0" baseline="0" dirty="0">
              <a:ln>
                <a:noFill/>
              </a:ln>
              <a:solidFill>
                <a:schemeClr val="tx1"/>
              </a:solidFill>
              <a:effectLst/>
              <a:latin typeface="Arial" panose="020B0604020202020204" pitchFamily="34" charset="0"/>
            </a:endParaRPr>
          </a:p>
        </p:txBody>
      </p:sp>
      <p:sp>
        <p:nvSpPr>
          <p:cNvPr id="9" name="Rectangle 2">
            <a:extLst>
              <a:ext uri="{FF2B5EF4-FFF2-40B4-BE49-F238E27FC236}">
                <a16:creationId xmlns:a16="http://schemas.microsoft.com/office/drawing/2014/main" id="{2B339425-0B2B-49CB-913F-43479DB451C5}"/>
              </a:ext>
            </a:extLst>
          </p:cNvPr>
          <p:cNvSpPr>
            <a:spLocks noChangeArrowheads="1"/>
          </p:cNvSpPr>
          <p:nvPr/>
        </p:nvSpPr>
        <p:spPr bwMode="auto">
          <a:xfrm>
            <a:off x="258291" y="2210445"/>
            <a:ext cx="11675417" cy="902730"/>
          </a:xfrm>
          <a:prstGeom prst="rect">
            <a:avLst/>
          </a:prstGeom>
          <a:solidFill>
            <a:srgbClr val="EEEEEE"/>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2539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A0A0A"/>
                </a:solidFill>
                <a:effectLst/>
                <a:latin typeface="Courier New" panose="02070309020205020404" pitchFamily="49" charset="0"/>
              </a:rPr>
              <a:t>import pandas as pd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A0A0A"/>
                </a:solidFill>
                <a:effectLst/>
                <a:latin typeface="Courier New" panose="02070309020205020404" pitchFamily="49" charset="0"/>
              </a:rPr>
              <a:t>df = </a:t>
            </a:r>
            <a:r>
              <a:rPr kumimoji="0" lang="en-US" altLang="en-US" sz="1400" b="0" i="0" u="none" strike="noStrike" cap="none" normalizeH="0" baseline="0" dirty="0" err="1">
                <a:ln>
                  <a:noFill/>
                </a:ln>
                <a:solidFill>
                  <a:srgbClr val="0A0A0A"/>
                </a:solidFill>
                <a:effectLst/>
                <a:latin typeface="Courier New" panose="02070309020205020404" pitchFamily="49" charset="0"/>
              </a:rPr>
              <a:t>pd.read_json</a:t>
            </a:r>
            <a:r>
              <a:rPr kumimoji="0" lang="en-US" altLang="en-US" sz="1400" b="0" i="0" u="none" strike="noStrike" cap="none" normalizeH="0" baseline="0" dirty="0">
                <a:ln>
                  <a:noFill/>
                </a:ln>
                <a:solidFill>
                  <a:srgbClr val="0A0A0A"/>
                </a:solidFill>
                <a:effectLst/>
                <a:latin typeface="Courier New" panose="02070309020205020404" pitchFamily="49" charset="0"/>
              </a:rPr>
              <a:t> (</a:t>
            </a:r>
            <a:r>
              <a:rPr kumimoji="0" lang="en-US" altLang="en-US" sz="1400" b="0" i="0" u="none" strike="noStrike" cap="none" normalizeH="0" baseline="0" dirty="0" err="1">
                <a:ln>
                  <a:noFill/>
                </a:ln>
                <a:solidFill>
                  <a:srgbClr val="0A0A0A"/>
                </a:solidFill>
                <a:effectLst/>
                <a:latin typeface="Courier New" panose="02070309020205020404" pitchFamily="49" charset="0"/>
              </a:rPr>
              <a:t>r'C</a:t>
            </a:r>
            <a:r>
              <a:rPr kumimoji="0" lang="en-US" altLang="en-US" sz="1400" b="0" i="0" u="none" strike="noStrike" cap="none" normalizeH="0" baseline="0" dirty="0">
                <a:ln>
                  <a:noFill/>
                </a:ln>
                <a:solidFill>
                  <a:srgbClr val="0A0A0A"/>
                </a:solidFill>
                <a:effectLst/>
                <a:latin typeface="Courier New" panose="02070309020205020404" pitchFamily="49" charset="0"/>
              </a:rPr>
              <a:t>:\Users\Ron\Desktop\Test\</a:t>
            </a:r>
            <a:r>
              <a:rPr kumimoji="0" lang="en-US" altLang="en-US" sz="1400" b="0" i="0" u="none" strike="noStrike" cap="none" normalizeH="0" baseline="0" dirty="0" err="1">
                <a:ln>
                  <a:noFill/>
                </a:ln>
                <a:solidFill>
                  <a:srgbClr val="0A0A0A"/>
                </a:solidFill>
                <a:effectLst/>
                <a:latin typeface="Courier New" panose="02070309020205020404" pitchFamily="49" charset="0"/>
              </a:rPr>
              <a:t>Product_List.json</a:t>
            </a:r>
            <a:r>
              <a:rPr kumimoji="0" lang="en-US" altLang="en-US" sz="1400" b="0" i="0" u="none" strike="noStrike" cap="none" normalizeH="0" baseline="0" dirty="0">
                <a:ln>
                  <a:noFill/>
                </a:ln>
                <a:solidFill>
                  <a:srgbClr val="0A0A0A"/>
                </a:solidFill>
                <a:effectLst/>
                <a:latin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err="1">
                <a:ln>
                  <a:noFill/>
                </a:ln>
                <a:solidFill>
                  <a:srgbClr val="0A0A0A"/>
                </a:solidFill>
                <a:effectLst/>
                <a:latin typeface="Courier New" panose="02070309020205020404" pitchFamily="49" charset="0"/>
              </a:rPr>
              <a:t>export_csv</a:t>
            </a:r>
            <a:r>
              <a:rPr kumimoji="0" lang="en-US" altLang="en-US" sz="1400" b="0" i="0" u="none" strike="noStrike" cap="none" normalizeH="0" baseline="0" dirty="0">
                <a:ln>
                  <a:noFill/>
                </a:ln>
                <a:solidFill>
                  <a:srgbClr val="0A0A0A"/>
                </a:solidFill>
                <a:effectLst/>
                <a:latin typeface="Courier New" panose="02070309020205020404" pitchFamily="49" charset="0"/>
              </a:rPr>
              <a:t> = </a:t>
            </a:r>
            <a:r>
              <a:rPr kumimoji="0" lang="en-US" altLang="en-US" sz="1400" b="0" i="0" u="none" strike="noStrike" cap="none" normalizeH="0" baseline="0" dirty="0" err="1">
                <a:ln>
                  <a:noFill/>
                </a:ln>
                <a:solidFill>
                  <a:srgbClr val="0A0A0A"/>
                </a:solidFill>
                <a:effectLst/>
                <a:latin typeface="Courier New" panose="02070309020205020404" pitchFamily="49" charset="0"/>
              </a:rPr>
              <a:t>df.to_csv</a:t>
            </a:r>
            <a:r>
              <a:rPr kumimoji="0" lang="en-US" altLang="en-US" sz="1400" b="0" i="0" u="none" strike="noStrike" cap="none" normalizeH="0" baseline="0" dirty="0">
                <a:ln>
                  <a:noFill/>
                </a:ln>
                <a:solidFill>
                  <a:srgbClr val="0A0A0A"/>
                </a:solidFill>
                <a:effectLst/>
                <a:latin typeface="Courier New" panose="02070309020205020404" pitchFamily="49" charset="0"/>
              </a:rPr>
              <a:t> (</a:t>
            </a:r>
            <a:r>
              <a:rPr kumimoji="0" lang="en-US" altLang="en-US" sz="1400" b="0" i="0" u="none" strike="noStrike" cap="none" normalizeH="0" baseline="0" dirty="0" err="1">
                <a:ln>
                  <a:noFill/>
                </a:ln>
                <a:solidFill>
                  <a:srgbClr val="0A0A0A"/>
                </a:solidFill>
                <a:effectLst/>
                <a:latin typeface="Courier New" panose="02070309020205020404" pitchFamily="49" charset="0"/>
              </a:rPr>
              <a:t>r'C</a:t>
            </a:r>
            <a:r>
              <a:rPr kumimoji="0" lang="en-US" altLang="en-US" sz="1400" b="0" i="0" u="none" strike="noStrike" cap="none" normalizeH="0" baseline="0" dirty="0">
                <a:ln>
                  <a:noFill/>
                </a:ln>
                <a:solidFill>
                  <a:srgbClr val="0A0A0A"/>
                </a:solidFill>
                <a:effectLst/>
                <a:latin typeface="Courier New" panose="02070309020205020404" pitchFamily="49" charset="0"/>
              </a:rPr>
              <a:t>:\Users\Ron\Desktop\Test\New_Products.csv', index = None, header=True)</a:t>
            </a:r>
            <a:r>
              <a:rPr kumimoji="0" lang="en-US" altLang="en-US" sz="1400" b="0" i="0" u="none" strike="noStrike" cap="none" normalizeH="0" baseline="0" dirty="0">
                <a:ln>
                  <a:noFill/>
                </a:ln>
                <a:solidFill>
                  <a:schemeClr val="tx1"/>
                </a:solidFill>
                <a:effectLst/>
              </a:rPr>
              <a:t> </a:t>
            </a:r>
            <a:endParaRPr kumimoji="0" lang="en-US" altLang="en-US" sz="1400" b="0" i="0" u="none" strike="noStrike" cap="none" normalizeH="0" baseline="0" dirty="0">
              <a:ln>
                <a:noFill/>
              </a:ln>
              <a:solidFill>
                <a:schemeClr val="tx1"/>
              </a:solidFill>
              <a:effectLst/>
              <a:latin typeface="Arial" panose="020B0604020202020204" pitchFamily="34" charset="0"/>
            </a:endParaRPr>
          </a:p>
        </p:txBody>
      </p:sp>
      <p:sp>
        <p:nvSpPr>
          <p:cNvPr id="11" name="TextBox 10">
            <a:extLst>
              <a:ext uri="{FF2B5EF4-FFF2-40B4-BE49-F238E27FC236}">
                <a16:creationId xmlns:a16="http://schemas.microsoft.com/office/drawing/2014/main" id="{2EE74F36-2909-4AD4-A50B-8DB6C6781F75}"/>
              </a:ext>
            </a:extLst>
          </p:cNvPr>
          <p:cNvSpPr txBox="1"/>
          <p:nvPr/>
        </p:nvSpPr>
        <p:spPr>
          <a:xfrm>
            <a:off x="3341057" y="5976140"/>
            <a:ext cx="6093372" cy="646331"/>
          </a:xfrm>
          <a:prstGeom prst="rect">
            <a:avLst/>
          </a:prstGeom>
          <a:noFill/>
        </p:spPr>
        <p:txBody>
          <a:bodyPr wrap="square">
            <a:spAutoFit/>
          </a:bodyPr>
          <a:lstStyle/>
          <a:p>
            <a:r>
              <a:rPr lang="en-US" dirty="0">
                <a:hlinkClick r:id="rId3"/>
              </a:rPr>
              <a:t>http://convertcsv.com/json-to-csv.htm</a:t>
            </a:r>
            <a:endParaRPr lang="en-US" dirty="0"/>
          </a:p>
          <a:p>
            <a:endParaRPr lang="en-US" dirty="0"/>
          </a:p>
        </p:txBody>
      </p:sp>
    </p:spTree>
    <p:extLst>
      <p:ext uri="{BB962C8B-B14F-4D97-AF65-F5344CB8AC3E}">
        <p14:creationId xmlns:p14="http://schemas.microsoft.com/office/powerpoint/2010/main" val="161233384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C169E-0AEA-4EB3-844B-1F4E8F12593D}"/>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E3F7835-D23A-4B75-A603-9E5403CCA8EA}"/>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ACCE8C21-12BE-428A-9AF3-6B6744EFEBDE}"/>
              </a:ext>
            </a:extLst>
          </p:cNvPr>
          <p:cNvPicPr>
            <a:picLocks noChangeAspect="1"/>
          </p:cNvPicPr>
          <p:nvPr/>
        </p:nvPicPr>
        <p:blipFill>
          <a:blip r:embed="rId2"/>
          <a:stretch>
            <a:fillRect/>
          </a:stretch>
        </p:blipFill>
        <p:spPr>
          <a:xfrm>
            <a:off x="0" y="1673"/>
            <a:ext cx="12192000" cy="6854653"/>
          </a:xfrm>
          <a:prstGeom prst="rect">
            <a:avLst/>
          </a:prstGeom>
        </p:spPr>
      </p:pic>
      <p:sp>
        <p:nvSpPr>
          <p:cNvPr id="6" name="Title 1">
            <a:extLst>
              <a:ext uri="{FF2B5EF4-FFF2-40B4-BE49-F238E27FC236}">
                <a16:creationId xmlns:a16="http://schemas.microsoft.com/office/drawing/2014/main" id="{6AD29CC5-4786-4548-9BBB-44D72E951D1D}"/>
              </a:ext>
            </a:extLst>
          </p:cNvPr>
          <p:cNvSpPr txBox="1">
            <a:spLocks/>
          </p:cNvSpPr>
          <p:nvPr/>
        </p:nvSpPr>
        <p:spPr>
          <a:xfrm>
            <a:off x="3043403" y="2382253"/>
            <a:ext cx="6105194" cy="1511992"/>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6000" dirty="0">
                <a:solidFill>
                  <a:srgbClr val="FFFFFF"/>
                </a:solidFill>
              </a:rPr>
              <a:t>Discover ARFF</a:t>
            </a:r>
          </a:p>
        </p:txBody>
      </p:sp>
    </p:spTree>
    <p:extLst>
      <p:ext uri="{BB962C8B-B14F-4D97-AF65-F5344CB8AC3E}">
        <p14:creationId xmlns:p14="http://schemas.microsoft.com/office/powerpoint/2010/main" val="16613236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0B4C73-1EA2-47B5-A113-7D997976F4A5}"/>
              </a:ext>
            </a:extLst>
          </p:cNvPr>
          <p:cNvSpPr>
            <a:spLocks noGrp="1"/>
          </p:cNvSpPr>
          <p:nvPr>
            <p:ph type="title"/>
          </p:nvPr>
        </p:nvSpPr>
        <p:spPr/>
        <p:txBody>
          <a:bodyPr/>
          <a:lstStyle/>
          <a:p>
            <a:r>
              <a:rPr lang="en-US" sz="4000" b="1" dirty="0">
                <a:solidFill>
                  <a:schemeClr val="accent1">
                    <a:lumMod val="50000"/>
                  </a:schemeClr>
                </a:solidFill>
                <a:latin typeface="Barlow Condensed"/>
              </a:rPr>
              <a:t>ARFF</a:t>
            </a:r>
          </a:p>
        </p:txBody>
      </p:sp>
      <p:sp>
        <p:nvSpPr>
          <p:cNvPr id="3" name="Content Placeholder 2">
            <a:extLst>
              <a:ext uri="{FF2B5EF4-FFF2-40B4-BE49-F238E27FC236}">
                <a16:creationId xmlns:a16="http://schemas.microsoft.com/office/drawing/2014/main" id="{D1A48B6B-506D-460B-A7F5-115B727DC747}"/>
              </a:ext>
            </a:extLst>
          </p:cNvPr>
          <p:cNvSpPr>
            <a:spLocks noGrp="1"/>
          </p:cNvSpPr>
          <p:nvPr>
            <p:ph idx="1"/>
          </p:nvPr>
        </p:nvSpPr>
        <p:spPr/>
        <p:txBody>
          <a:bodyPr>
            <a:normAutofit fontScale="70000" lnSpcReduction="20000"/>
          </a:bodyPr>
          <a:lstStyle/>
          <a:p>
            <a:pPr>
              <a:lnSpc>
                <a:spcPct val="120000"/>
              </a:lnSpc>
            </a:pPr>
            <a:r>
              <a:rPr lang="en-US" sz="3400" b="1" dirty="0"/>
              <a:t>ARFF </a:t>
            </a:r>
            <a:r>
              <a:rPr lang="en-US" sz="3400" dirty="0"/>
              <a:t>(Attribute-Relation File Format) file is an ASCII text file that describes a list of instances sharing a set of attributes. ARFF files were developed by the Machine Learning Project at the Department of Computer Science.</a:t>
            </a:r>
          </a:p>
          <a:p>
            <a:pPr marL="342900" indent="-342900">
              <a:lnSpc>
                <a:spcPct val="120000"/>
              </a:lnSpc>
              <a:buFont typeface="Arial" panose="020B0604020202020204" pitchFamily="34" charset="0"/>
              <a:buChar char="•"/>
            </a:pPr>
            <a:r>
              <a:rPr lang="en-US" sz="3400" dirty="0"/>
              <a:t>The </a:t>
            </a:r>
            <a:r>
              <a:rPr lang="en-US" sz="3400" dirty="0">
                <a:solidFill>
                  <a:srgbClr val="FF0000"/>
                </a:solidFill>
              </a:rPr>
              <a:t>A</a:t>
            </a:r>
            <a:r>
              <a:rPr lang="en-US" sz="3400" dirty="0"/>
              <a:t>ttribute-</a:t>
            </a:r>
            <a:r>
              <a:rPr lang="en-US" sz="3400" dirty="0">
                <a:solidFill>
                  <a:srgbClr val="FF0000"/>
                </a:solidFill>
              </a:rPr>
              <a:t>R</a:t>
            </a:r>
            <a:r>
              <a:rPr lang="en-US" sz="3400" dirty="0"/>
              <a:t>elation </a:t>
            </a:r>
            <a:r>
              <a:rPr lang="en-US" sz="3400" dirty="0">
                <a:solidFill>
                  <a:srgbClr val="FF0000"/>
                </a:solidFill>
              </a:rPr>
              <a:t>F</a:t>
            </a:r>
            <a:r>
              <a:rPr lang="en-US" sz="3400" dirty="0"/>
              <a:t>ile </a:t>
            </a:r>
            <a:r>
              <a:rPr lang="en-US" sz="3400" dirty="0">
                <a:solidFill>
                  <a:srgbClr val="FF0000"/>
                </a:solidFill>
              </a:rPr>
              <a:t>F</a:t>
            </a:r>
            <a:r>
              <a:rPr lang="en-US" sz="3400" dirty="0"/>
              <a:t>ormat </a:t>
            </a:r>
            <a:br>
              <a:rPr lang="en-US" sz="3400" dirty="0"/>
            </a:br>
            <a:r>
              <a:rPr lang="en-US" sz="3400" dirty="0"/>
              <a:t>is an ASCII text file format that is essentially a CSV file with a header that describes the </a:t>
            </a:r>
            <a:r>
              <a:rPr lang="en-US" sz="3400" dirty="0">
                <a:solidFill>
                  <a:srgbClr val="C00000"/>
                </a:solidFill>
              </a:rPr>
              <a:t>meta-data</a:t>
            </a:r>
            <a:r>
              <a:rPr lang="en-US" sz="3400" dirty="0"/>
              <a:t>. </a:t>
            </a:r>
          </a:p>
          <a:p>
            <a:pPr marL="342900" indent="-342900">
              <a:lnSpc>
                <a:spcPct val="120000"/>
              </a:lnSpc>
              <a:buFont typeface="Arial" panose="020B0604020202020204" pitchFamily="34" charset="0"/>
              <a:buChar char="•"/>
            </a:pPr>
            <a:r>
              <a:rPr lang="en-US" sz="3400" dirty="0"/>
              <a:t>The key difference between CSV and ARFF is in the top part of it which contains information about each of the variables.</a:t>
            </a:r>
          </a:p>
          <a:p>
            <a:pPr marL="342900" indent="-342900">
              <a:lnSpc>
                <a:spcPct val="120000"/>
              </a:lnSpc>
              <a:buFont typeface="Arial" panose="020B0604020202020204" pitchFamily="34" charset="0"/>
              <a:buChar char="•"/>
            </a:pPr>
            <a:r>
              <a:rPr lang="en-US" sz="3400" dirty="0"/>
              <a:t>Missing values in an ARFF data file are identified using ‘</a:t>
            </a:r>
            <a:r>
              <a:rPr lang="en-US" sz="3400" dirty="0">
                <a:solidFill>
                  <a:srgbClr val="C00000"/>
                </a:solidFill>
              </a:rPr>
              <a:t>?</a:t>
            </a:r>
            <a:r>
              <a:rPr lang="en-US" sz="3400" dirty="0"/>
              <a:t>’</a:t>
            </a:r>
          </a:p>
          <a:p>
            <a:pPr marL="342900" indent="-342900">
              <a:lnSpc>
                <a:spcPct val="120000"/>
              </a:lnSpc>
              <a:buFont typeface="Arial" panose="020B0604020202020204" pitchFamily="34" charset="0"/>
              <a:buChar char="•"/>
            </a:pPr>
            <a:r>
              <a:rPr lang="en-US" sz="3400" dirty="0"/>
              <a:t>A `</a:t>
            </a:r>
            <a:r>
              <a:rPr lang="en-US" sz="3400" dirty="0">
                <a:solidFill>
                  <a:srgbClr val="C00000"/>
                </a:solidFill>
              </a:rPr>
              <a:t>%</a:t>
            </a:r>
            <a:r>
              <a:rPr lang="en-US" sz="3400" dirty="0"/>
              <a:t>' at the beginning of the comment line.</a:t>
            </a:r>
          </a:p>
          <a:p>
            <a:endParaRPr lang="en-US" dirty="0"/>
          </a:p>
        </p:txBody>
      </p:sp>
    </p:spTree>
    <p:extLst>
      <p:ext uri="{BB962C8B-B14F-4D97-AF65-F5344CB8AC3E}">
        <p14:creationId xmlns:p14="http://schemas.microsoft.com/office/powerpoint/2010/main" val="376791424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9B025E-BD91-4D49-8CB4-97C7DCB871AB}"/>
              </a:ext>
            </a:extLst>
          </p:cNvPr>
          <p:cNvSpPr>
            <a:spLocks noGrp="1"/>
          </p:cNvSpPr>
          <p:nvPr>
            <p:ph type="title"/>
          </p:nvPr>
        </p:nvSpPr>
        <p:spPr/>
        <p:txBody>
          <a:bodyPr/>
          <a:lstStyle/>
          <a:p>
            <a:r>
              <a:rPr lang="en-US" sz="4000" b="1" dirty="0">
                <a:solidFill>
                  <a:schemeClr val="accent1">
                    <a:lumMod val="50000"/>
                  </a:schemeClr>
                </a:solidFill>
                <a:latin typeface="Barlow Condensed"/>
              </a:rPr>
              <a:t>ARFF Example</a:t>
            </a:r>
          </a:p>
        </p:txBody>
      </p:sp>
      <p:pic>
        <p:nvPicPr>
          <p:cNvPr id="5" name="Picture 4">
            <a:extLst>
              <a:ext uri="{FF2B5EF4-FFF2-40B4-BE49-F238E27FC236}">
                <a16:creationId xmlns:a16="http://schemas.microsoft.com/office/drawing/2014/main" id="{8D519BF1-9D70-4006-A84C-50ADC4DBF7B8}"/>
              </a:ext>
            </a:extLst>
          </p:cNvPr>
          <p:cNvPicPr>
            <a:picLocks noChangeAspect="1"/>
          </p:cNvPicPr>
          <p:nvPr/>
        </p:nvPicPr>
        <p:blipFill rotWithShape="1">
          <a:blip r:embed="rId2"/>
          <a:srcRect t="59855"/>
          <a:stretch/>
        </p:blipFill>
        <p:spPr>
          <a:xfrm>
            <a:off x="4462462" y="4769167"/>
            <a:ext cx="7729538" cy="2726394"/>
          </a:xfrm>
          <a:prstGeom prst="rect">
            <a:avLst/>
          </a:prstGeom>
        </p:spPr>
      </p:pic>
      <p:pic>
        <p:nvPicPr>
          <p:cNvPr id="7" name="Picture 6">
            <a:extLst>
              <a:ext uri="{FF2B5EF4-FFF2-40B4-BE49-F238E27FC236}">
                <a16:creationId xmlns:a16="http://schemas.microsoft.com/office/drawing/2014/main" id="{4AFE45F9-D915-4BF4-8B04-75B95CAEB8CB}"/>
              </a:ext>
            </a:extLst>
          </p:cNvPr>
          <p:cNvPicPr>
            <a:picLocks noChangeAspect="1"/>
          </p:cNvPicPr>
          <p:nvPr/>
        </p:nvPicPr>
        <p:blipFill rotWithShape="1">
          <a:blip r:embed="rId3"/>
          <a:srcRect l="906" t="21595" r="13750" b="59067"/>
          <a:stretch/>
        </p:blipFill>
        <p:spPr>
          <a:xfrm>
            <a:off x="7637" y="2561010"/>
            <a:ext cx="4454825" cy="1126701"/>
          </a:xfrm>
          <a:prstGeom prst="rect">
            <a:avLst/>
          </a:prstGeom>
        </p:spPr>
      </p:pic>
      <p:pic>
        <p:nvPicPr>
          <p:cNvPr id="8" name="Picture 7">
            <a:extLst>
              <a:ext uri="{FF2B5EF4-FFF2-40B4-BE49-F238E27FC236}">
                <a16:creationId xmlns:a16="http://schemas.microsoft.com/office/drawing/2014/main" id="{7012113C-487B-4425-B0C4-14AFD902E4EA}"/>
              </a:ext>
            </a:extLst>
          </p:cNvPr>
          <p:cNvPicPr>
            <a:picLocks noChangeAspect="1"/>
          </p:cNvPicPr>
          <p:nvPr/>
        </p:nvPicPr>
        <p:blipFill rotWithShape="1">
          <a:blip r:embed="rId2"/>
          <a:srcRect b="49953"/>
          <a:stretch/>
        </p:blipFill>
        <p:spPr>
          <a:xfrm>
            <a:off x="4454825" y="1235447"/>
            <a:ext cx="7729538" cy="3398783"/>
          </a:xfrm>
          <a:prstGeom prst="rect">
            <a:avLst/>
          </a:prstGeom>
        </p:spPr>
      </p:pic>
    </p:spTree>
    <p:extLst>
      <p:ext uri="{BB962C8B-B14F-4D97-AF65-F5344CB8AC3E}">
        <p14:creationId xmlns:p14="http://schemas.microsoft.com/office/powerpoint/2010/main" val="2758818303"/>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6CAF7-3DA6-4EC8-8804-4348D746BAD4}"/>
              </a:ext>
            </a:extLst>
          </p:cNvPr>
          <p:cNvSpPr>
            <a:spLocks noGrp="1"/>
          </p:cNvSpPr>
          <p:nvPr>
            <p:ph type="title"/>
          </p:nvPr>
        </p:nvSpPr>
        <p:spPr/>
        <p:txBody>
          <a:bodyPr/>
          <a:lstStyle/>
          <a:p>
            <a:r>
              <a:rPr lang="en-US" dirty="0"/>
              <a:t>ARFF Data types</a:t>
            </a:r>
          </a:p>
        </p:txBody>
      </p:sp>
      <p:sp>
        <p:nvSpPr>
          <p:cNvPr id="4" name="TextBox 3">
            <a:extLst>
              <a:ext uri="{FF2B5EF4-FFF2-40B4-BE49-F238E27FC236}">
                <a16:creationId xmlns:a16="http://schemas.microsoft.com/office/drawing/2014/main" id="{D1088C2E-A7BB-4C72-8148-3A0914085C0F}"/>
              </a:ext>
            </a:extLst>
          </p:cNvPr>
          <p:cNvSpPr txBox="1"/>
          <p:nvPr/>
        </p:nvSpPr>
        <p:spPr>
          <a:xfrm>
            <a:off x="1540042" y="2870303"/>
            <a:ext cx="9813758" cy="369332"/>
          </a:xfrm>
          <a:prstGeom prst="rect">
            <a:avLst/>
          </a:prstGeom>
          <a:noFill/>
        </p:spPr>
        <p:txBody>
          <a:bodyPr wrap="square">
            <a:spAutoFit/>
          </a:bodyPr>
          <a:lstStyle/>
          <a:p>
            <a:r>
              <a:rPr lang="en-US" b="0" i="0" dirty="0">
                <a:solidFill>
                  <a:srgbClr val="333333"/>
                </a:solidFill>
                <a:effectLst/>
                <a:latin typeface="Consolas" panose="020B0609020204030204" pitchFamily="49" charset="0"/>
              </a:rPr>
              <a:t>@ATTRIBUTE </a:t>
            </a:r>
            <a:r>
              <a:rPr lang="en-US" i="1" dirty="0" err="1">
                <a:solidFill>
                  <a:srgbClr val="333333"/>
                </a:solidFill>
                <a:latin typeface="Consolas" panose="020B0609020204030204" pitchFamily="49" charset="0"/>
              </a:rPr>
              <a:t>vvv</a:t>
            </a:r>
            <a:r>
              <a:rPr lang="en-US" b="0" i="0" dirty="0">
                <a:solidFill>
                  <a:srgbClr val="333333"/>
                </a:solidFill>
                <a:effectLst/>
                <a:latin typeface="Consolas" panose="020B0609020204030204" pitchFamily="49" charset="0"/>
              </a:rPr>
              <a:t> </a:t>
            </a:r>
            <a:r>
              <a:rPr lang="en-US" b="1" i="0" dirty="0">
                <a:solidFill>
                  <a:srgbClr val="C00000"/>
                </a:solidFill>
                <a:effectLst/>
                <a:latin typeface="Consolas" panose="020B0609020204030204" pitchFamily="49" charset="0"/>
              </a:rPr>
              <a:t>{</a:t>
            </a:r>
            <a:r>
              <a:rPr lang="en-US" b="0" i="0" dirty="0">
                <a:solidFill>
                  <a:srgbClr val="333333"/>
                </a:solidFill>
                <a:effectLst/>
                <a:latin typeface="Consolas" panose="020B0609020204030204" pitchFamily="49" charset="0"/>
              </a:rPr>
              <a:t>0.2,</a:t>
            </a:r>
            <a:r>
              <a:rPr lang="en-US" b="1" i="0" dirty="0">
                <a:solidFill>
                  <a:srgbClr val="445588"/>
                </a:solidFill>
                <a:effectLst/>
                <a:latin typeface="Consolas" panose="020B0609020204030204" pitchFamily="49" charset="0"/>
              </a:rPr>
              <a:t>30</a:t>
            </a:r>
            <a:r>
              <a:rPr lang="en-US" b="0" i="0" dirty="0">
                <a:solidFill>
                  <a:srgbClr val="333333"/>
                </a:solidFill>
                <a:effectLst/>
                <a:latin typeface="Consolas" panose="020B0609020204030204" pitchFamily="49" charset="0"/>
              </a:rPr>
              <a:t>,</a:t>
            </a:r>
            <a:r>
              <a:rPr lang="en-US" b="1" i="0" dirty="0">
                <a:solidFill>
                  <a:srgbClr val="445588"/>
                </a:solidFill>
                <a:effectLst/>
                <a:latin typeface="Consolas" panose="020B0609020204030204" pitchFamily="49" charset="0"/>
              </a:rPr>
              <a:t>Iris</a:t>
            </a:r>
            <a:r>
              <a:rPr lang="en-US" b="0" i="0" dirty="0">
                <a:solidFill>
                  <a:srgbClr val="333333"/>
                </a:solidFill>
                <a:effectLst/>
                <a:latin typeface="Consolas" panose="020B0609020204030204" pitchFamily="49" charset="0"/>
              </a:rPr>
              <a:t>-</a:t>
            </a:r>
            <a:r>
              <a:rPr lang="en-US" b="1" i="0" dirty="0">
                <a:solidFill>
                  <a:srgbClr val="445588"/>
                </a:solidFill>
                <a:effectLst/>
                <a:latin typeface="Consolas" panose="020B0609020204030204" pitchFamily="49" charset="0"/>
              </a:rPr>
              <a:t>virginica</a:t>
            </a:r>
            <a:r>
              <a:rPr lang="en-US" b="1" i="0" dirty="0">
                <a:solidFill>
                  <a:srgbClr val="C00000"/>
                </a:solidFill>
                <a:effectLst/>
                <a:latin typeface="Consolas" panose="020B0609020204030204" pitchFamily="49" charset="0"/>
              </a:rPr>
              <a:t>}</a:t>
            </a:r>
            <a:endParaRPr lang="en-US" b="1" dirty="0">
              <a:solidFill>
                <a:srgbClr val="C00000"/>
              </a:solidFill>
            </a:endParaRPr>
          </a:p>
        </p:txBody>
      </p:sp>
      <p:sp>
        <p:nvSpPr>
          <p:cNvPr id="5" name="TextBox 4">
            <a:extLst>
              <a:ext uri="{FF2B5EF4-FFF2-40B4-BE49-F238E27FC236}">
                <a16:creationId xmlns:a16="http://schemas.microsoft.com/office/drawing/2014/main" id="{D71F3087-29E3-4FC1-8FA7-AD4115EF0A72}"/>
              </a:ext>
            </a:extLst>
          </p:cNvPr>
          <p:cNvSpPr txBox="1"/>
          <p:nvPr/>
        </p:nvSpPr>
        <p:spPr>
          <a:xfrm>
            <a:off x="1596189" y="3475720"/>
            <a:ext cx="6096000" cy="369332"/>
          </a:xfrm>
          <a:prstGeom prst="rect">
            <a:avLst/>
          </a:prstGeom>
          <a:noFill/>
        </p:spPr>
        <p:txBody>
          <a:bodyPr wrap="square">
            <a:spAutoFit/>
          </a:bodyPr>
          <a:lstStyle/>
          <a:p>
            <a:r>
              <a:rPr lang="en-US" b="0" i="0" dirty="0">
                <a:solidFill>
                  <a:srgbClr val="333333"/>
                </a:solidFill>
                <a:effectLst/>
                <a:latin typeface="Consolas" panose="020B0609020204030204" pitchFamily="49" charset="0"/>
              </a:rPr>
              <a:t>@ATTRIBUTE </a:t>
            </a:r>
            <a:r>
              <a:rPr lang="en-US" b="0" i="1" dirty="0">
                <a:solidFill>
                  <a:srgbClr val="333333"/>
                </a:solidFill>
                <a:effectLst/>
                <a:latin typeface="Consolas" panose="020B0609020204030204" pitchFamily="49" charset="0"/>
              </a:rPr>
              <a:t>name</a:t>
            </a:r>
            <a:r>
              <a:rPr lang="en-US" b="0" i="0" dirty="0">
                <a:solidFill>
                  <a:srgbClr val="333333"/>
                </a:solidFill>
                <a:effectLst/>
                <a:latin typeface="Consolas" panose="020B0609020204030204" pitchFamily="49" charset="0"/>
              </a:rPr>
              <a:t> </a:t>
            </a:r>
            <a:r>
              <a:rPr lang="en-US" b="1" i="0" dirty="0">
                <a:solidFill>
                  <a:srgbClr val="C00000"/>
                </a:solidFill>
                <a:effectLst/>
                <a:latin typeface="Consolas" panose="020B0609020204030204" pitchFamily="49" charset="0"/>
              </a:rPr>
              <a:t>string</a:t>
            </a:r>
            <a:endParaRPr lang="en-US" b="1" dirty="0">
              <a:solidFill>
                <a:srgbClr val="C00000"/>
              </a:solidFill>
            </a:endParaRPr>
          </a:p>
        </p:txBody>
      </p:sp>
      <p:sp>
        <p:nvSpPr>
          <p:cNvPr id="6" name="TextBox 5">
            <a:extLst>
              <a:ext uri="{FF2B5EF4-FFF2-40B4-BE49-F238E27FC236}">
                <a16:creationId xmlns:a16="http://schemas.microsoft.com/office/drawing/2014/main" id="{8D17FA52-2457-45F3-ADA9-EFA3F0DCB95F}"/>
              </a:ext>
            </a:extLst>
          </p:cNvPr>
          <p:cNvSpPr txBox="1"/>
          <p:nvPr/>
        </p:nvSpPr>
        <p:spPr>
          <a:xfrm>
            <a:off x="1596189" y="4055672"/>
            <a:ext cx="6096000" cy="369332"/>
          </a:xfrm>
          <a:prstGeom prst="rect">
            <a:avLst/>
          </a:prstGeom>
          <a:noFill/>
        </p:spPr>
        <p:txBody>
          <a:bodyPr wrap="square">
            <a:spAutoFit/>
          </a:bodyPr>
          <a:lstStyle/>
          <a:p>
            <a:r>
              <a:rPr lang="en-US" b="0" i="0" dirty="0">
                <a:solidFill>
                  <a:srgbClr val="333333"/>
                </a:solidFill>
                <a:effectLst/>
                <a:latin typeface="Consolas" panose="020B0609020204030204" pitchFamily="49" charset="0"/>
              </a:rPr>
              <a:t>@attribute  </a:t>
            </a:r>
            <a:r>
              <a:rPr lang="en-US" b="0" i="1" dirty="0" err="1">
                <a:solidFill>
                  <a:srgbClr val="333333"/>
                </a:solidFill>
                <a:effectLst/>
                <a:latin typeface="Consolas" panose="020B0609020204030204" pitchFamily="49" charset="0"/>
              </a:rPr>
              <a:t>order_date</a:t>
            </a:r>
            <a:r>
              <a:rPr lang="en-US" b="0" i="0" dirty="0">
                <a:solidFill>
                  <a:srgbClr val="333333"/>
                </a:solidFill>
                <a:effectLst/>
                <a:latin typeface="Consolas" panose="020B0609020204030204" pitchFamily="49" charset="0"/>
              </a:rPr>
              <a:t> </a:t>
            </a:r>
            <a:r>
              <a:rPr lang="en-US" b="1" i="0" dirty="0">
                <a:solidFill>
                  <a:srgbClr val="C00000"/>
                </a:solidFill>
                <a:effectLst/>
                <a:latin typeface="Consolas" panose="020B0609020204030204" pitchFamily="49" charset="0"/>
              </a:rPr>
              <a:t>date</a:t>
            </a:r>
            <a:endParaRPr lang="en-US" b="1" dirty="0">
              <a:solidFill>
                <a:srgbClr val="C00000"/>
              </a:solidFill>
            </a:endParaRPr>
          </a:p>
        </p:txBody>
      </p:sp>
      <p:sp>
        <p:nvSpPr>
          <p:cNvPr id="7" name="TextBox 6">
            <a:extLst>
              <a:ext uri="{FF2B5EF4-FFF2-40B4-BE49-F238E27FC236}">
                <a16:creationId xmlns:a16="http://schemas.microsoft.com/office/drawing/2014/main" id="{9CC9B3C1-BC14-4B61-A595-95B32C7E8CCB}"/>
              </a:ext>
            </a:extLst>
          </p:cNvPr>
          <p:cNvSpPr txBox="1"/>
          <p:nvPr/>
        </p:nvSpPr>
        <p:spPr>
          <a:xfrm>
            <a:off x="1596189" y="4635624"/>
            <a:ext cx="6096000" cy="369332"/>
          </a:xfrm>
          <a:prstGeom prst="rect">
            <a:avLst/>
          </a:prstGeom>
          <a:noFill/>
        </p:spPr>
        <p:txBody>
          <a:bodyPr wrap="square">
            <a:spAutoFit/>
          </a:bodyPr>
          <a:lstStyle/>
          <a:p>
            <a:r>
              <a:rPr lang="en-US" b="0" i="0" dirty="0">
                <a:solidFill>
                  <a:srgbClr val="333333"/>
                </a:solidFill>
                <a:effectLst/>
                <a:latin typeface="Consolas" panose="020B0609020204030204" pitchFamily="49" charset="0"/>
              </a:rPr>
              <a:t>@ATTRIBUTE </a:t>
            </a:r>
            <a:r>
              <a:rPr lang="en-US" b="0" i="1" dirty="0">
                <a:solidFill>
                  <a:srgbClr val="333333"/>
                </a:solidFill>
                <a:effectLst/>
                <a:latin typeface="Consolas" panose="020B0609020204030204" pitchFamily="49" charset="0"/>
              </a:rPr>
              <a:t>age</a:t>
            </a:r>
            <a:r>
              <a:rPr lang="en-US" b="0" i="0" dirty="0">
                <a:solidFill>
                  <a:srgbClr val="333333"/>
                </a:solidFill>
                <a:effectLst/>
                <a:latin typeface="Consolas" panose="020B0609020204030204" pitchFamily="49" charset="0"/>
              </a:rPr>
              <a:t>  </a:t>
            </a:r>
            <a:r>
              <a:rPr lang="en-US" b="1" i="1" dirty="0">
                <a:solidFill>
                  <a:srgbClr val="C00000"/>
                </a:solidFill>
                <a:effectLst/>
                <a:latin typeface="Lato"/>
              </a:rPr>
              <a:t>numeric</a:t>
            </a:r>
            <a:endParaRPr lang="en-US" b="1" dirty="0">
              <a:solidFill>
                <a:srgbClr val="C00000"/>
              </a:solidFill>
            </a:endParaRPr>
          </a:p>
        </p:txBody>
      </p:sp>
      <p:sp>
        <p:nvSpPr>
          <p:cNvPr id="9" name="TextBox 8">
            <a:extLst>
              <a:ext uri="{FF2B5EF4-FFF2-40B4-BE49-F238E27FC236}">
                <a16:creationId xmlns:a16="http://schemas.microsoft.com/office/drawing/2014/main" id="{9749E839-61CD-4ABF-A879-A423FB49A7DD}"/>
              </a:ext>
            </a:extLst>
          </p:cNvPr>
          <p:cNvSpPr txBox="1"/>
          <p:nvPr/>
        </p:nvSpPr>
        <p:spPr>
          <a:xfrm>
            <a:off x="7547811" y="4049918"/>
            <a:ext cx="6096000" cy="369332"/>
          </a:xfrm>
          <a:prstGeom prst="rect">
            <a:avLst/>
          </a:prstGeom>
          <a:noFill/>
        </p:spPr>
        <p:txBody>
          <a:bodyPr wrap="square">
            <a:spAutoFit/>
          </a:bodyPr>
          <a:lstStyle/>
          <a:p>
            <a:r>
              <a:rPr lang="en-US" b="0" i="0" dirty="0" err="1">
                <a:solidFill>
                  <a:srgbClr val="E74C3C"/>
                </a:solidFill>
                <a:effectLst/>
                <a:latin typeface="Consolas" panose="020B0609020204030204" pitchFamily="49" charset="0"/>
              </a:rPr>
              <a:t>yyyy-MM-dd'T'HH:mm:ss</a:t>
            </a:r>
            <a:endParaRPr lang="en-US" dirty="0"/>
          </a:p>
        </p:txBody>
      </p:sp>
    </p:spTree>
    <p:extLst>
      <p:ext uri="{BB962C8B-B14F-4D97-AF65-F5344CB8AC3E}">
        <p14:creationId xmlns:p14="http://schemas.microsoft.com/office/powerpoint/2010/main" val="1640298039"/>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018C1-BF19-4157-AF18-E98E75ED80CA}"/>
              </a:ext>
            </a:extLst>
          </p:cNvPr>
          <p:cNvSpPr>
            <a:spLocks noGrp="1"/>
          </p:cNvSpPr>
          <p:nvPr>
            <p:ph type="title"/>
          </p:nvPr>
        </p:nvSpPr>
        <p:spPr/>
        <p:txBody>
          <a:bodyPr/>
          <a:lstStyle/>
          <a:p>
            <a:r>
              <a:rPr lang="en-US" sz="4400" b="1" dirty="0">
                <a:solidFill>
                  <a:schemeClr val="accent1">
                    <a:lumMod val="50000"/>
                  </a:schemeClr>
                </a:solidFill>
                <a:latin typeface="Barlow Condensed"/>
              </a:rPr>
              <a:t>ARFF</a:t>
            </a:r>
            <a:endParaRPr lang="en-US" dirty="0"/>
          </a:p>
        </p:txBody>
      </p:sp>
      <p:sp>
        <p:nvSpPr>
          <p:cNvPr id="3" name="Content Placeholder 2">
            <a:extLst>
              <a:ext uri="{FF2B5EF4-FFF2-40B4-BE49-F238E27FC236}">
                <a16:creationId xmlns:a16="http://schemas.microsoft.com/office/drawing/2014/main" id="{05E5AD58-6CCA-4097-86DF-EB3965546D04}"/>
              </a:ext>
            </a:extLst>
          </p:cNvPr>
          <p:cNvSpPr>
            <a:spLocks noGrp="1"/>
          </p:cNvSpPr>
          <p:nvPr>
            <p:ph idx="1"/>
          </p:nvPr>
        </p:nvSpPr>
        <p:spPr/>
        <p:txBody>
          <a:bodyPr/>
          <a:lstStyle/>
          <a:p>
            <a:pPr algn="l"/>
            <a:r>
              <a:rPr lang="en-US" b="0" i="0" dirty="0">
                <a:solidFill>
                  <a:srgbClr val="000000"/>
                </a:solidFill>
                <a:effectLst/>
                <a:latin typeface="Times New Roman" panose="02020603050405020304" pitchFamily="18" charset="0"/>
              </a:rPr>
              <a:t>ARFF files have two distinct sections. </a:t>
            </a:r>
          </a:p>
          <a:p>
            <a:pPr algn="l"/>
            <a:r>
              <a:rPr lang="en-US" b="0" i="0" dirty="0">
                <a:solidFill>
                  <a:srgbClr val="000000"/>
                </a:solidFill>
                <a:effectLst/>
                <a:latin typeface="Times New Roman" panose="02020603050405020304" pitchFamily="18" charset="0"/>
              </a:rPr>
              <a:t>The first section is the </a:t>
            </a:r>
            <a:r>
              <a:rPr lang="en-US" b="1" i="0" dirty="0">
                <a:solidFill>
                  <a:srgbClr val="C00000"/>
                </a:solidFill>
                <a:effectLst/>
                <a:latin typeface="Times New Roman" panose="02020603050405020304" pitchFamily="18" charset="0"/>
              </a:rPr>
              <a:t>Header</a:t>
            </a:r>
            <a:r>
              <a:rPr lang="en-US" b="0" i="0" dirty="0">
                <a:solidFill>
                  <a:srgbClr val="000000"/>
                </a:solidFill>
                <a:effectLst/>
                <a:latin typeface="Times New Roman" panose="02020603050405020304" pitchFamily="18" charset="0"/>
              </a:rPr>
              <a:t> information, which is followed the </a:t>
            </a:r>
            <a:r>
              <a:rPr lang="en-US" b="1" i="0" dirty="0">
                <a:solidFill>
                  <a:srgbClr val="C00000"/>
                </a:solidFill>
                <a:effectLst/>
                <a:latin typeface="Times New Roman" panose="02020603050405020304" pitchFamily="18" charset="0"/>
              </a:rPr>
              <a:t>Data</a:t>
            </a:r>
            <a:r>
              <a:rPr lang="en-US" b="0" i="0" dirty="0">
                <a:solidFill>
                  <a:srgbClr val="000000"/>
                </a:solidFill>
                <a:effectLst/>
                <a:latin typeface="Times New Roman" panose="02020603050405020304" pitchFamily="18" charset="0"/>
              </a:rPr>
              <a:t> information.</a:t>
            </a:r>
          </a:p>
          <a:p>
            <a:pPr algn="l"/>
            <a:r>
              <a:rPr lang="en-US" b="0" i="0" dirty="0">
                <a:solidFill>
                  <a:srgbClr val="000000"/>
                </a:solidFill>
                <a:effectLst/>
                <a:latin typeface="Times New Roman" panose="02020603050405020304" pitchFamily="18" charset="0"/>
              </a:rPr>
              <a:t>The </a:t>
            </a:r>
            <a:r>
              <a:rPr lang="en-US" b="1" i="0" dirty="0">
                <a:solidFill>
                  <a:srgbClr val="C00000"/>
                </a:solidFill>
                <a:effectLst/>
                <a:latin typeface="Times New Roman" panose="02020603050405020304" pitchFamily="18" charset="0"/>
              </a:rPr>
              <a:t>Header</a:t>
            </a:r>
            <a:r>
              <a:rPr lang="en-US" b="0" i="0" dirty="0">
                <a:solidFill>
                  <a:srgbClr val="000000"/>
                </a:solidFill>
                <a:effectLst/>
                <a:latin typeface="Times New Roman" panose="02020603050405020304" pitchFamily="18" charset="0"/>
              </a:rPr>
              <a:t> of the ARFF file contains the name of the relation, a list of the attributes (the columns in the data), and their types.</a:t>
            </a:r>
          </a:p>
          <a:p>
            <a:pPr algn="l"/>
            <a:r>
              <a:rPr lang="en-US" b="0" i="0" dirty="0">
                <a:solidFill>
                  <a:srgbClr val="000000"/>
                </a:solidFill>
                <a:effectLst/>
                <a:latin typeface="Times New Roman" panose="02020603050405020304" pitchFamily="18" charset="0"/>
              </a:rPr>
              <a:t>The </a:t>
            </a:r>
            <a:r>
              <a:rPr lang="en-US" b="1" i="0" dirty="0">
                <a:solidFill>
                  <a:srgbClr val="C00000"/>
                </a:solidFill>
                <a:effectLst/>
                <a:latin typeface="Times New Roman" panose="02020603050405020304" pitchFamily="18" charset="0"/>
              </a:rPr>
              <a:t>@RELATION</a:t>
            </a:r>
            <a:r>
              <a:rPr lang="en-US" b="0" i="0" dirty="0">
                <a:solidFill>
                  <a:srgbClr val="000000"/>
                </a:solidFill>
                <a:effectLst/>
                <a:latin typeface="Times New Roman" panose="02020603050405020304" pitchFamily="18" charset="0"/>
              </a:rPr>
              <a:t>, </a:t>
            </a:r>
            <a:r>
              <a:rPr lang="en-US" b="1" i="0" dirty="0">
                <a:solidFill>
                  <a:srgbClr val="C00000"/>
                </a:solidFill>
                <a:effectLst/>
                <a:latin typeface="Times New Roman" panose="02020603050405020304" pitchFamily="18" charset="0"/>
              </a:rPr>
              <a:t>@ATTRIBUTE</a:t>
            </a:r>
            <a:r>
              <a:rPr lang="en-US" b="0" i="0" dirty="0">
                <a:solidFill>
                  <a:srgbClr val="000000"/>
                </a:solidFill>
                <a:effectLst/>
                <a:latin typeface="Times New Roman" panose="02020603050405020304" pitchFamily="18" charset="0"/>
              </a:rPr>
              <a:t> and </a:t>
            </a:r>
            <a:r>
              <a:rPr lang="en-US" b="1" i="0" dirty="0">
                <a:solidFill>
                  <a:srgbClr val="C00000"/>
                </a:solidFill>
                <a:effectLst/>
                <a:latin typeface="Times New Roman" panose="02020603050405020304" pitchFamily="18" charset="0"/>
              </a:rPr>
              <a:t>@DATA</a:t>
            </a:r>
            <a:r>
              <a:rPr lang="en-US" b="0" i="0" dirty="0">
                <a:solidFill>
                  <a:srgbClr val="C00000"/>
                </a:solidFill>
                <a:effectLst/>
                <a:latin typeface="Times New Roman" panose="02020603050405020304" pitchFamily="18" charset="0"/>
              </a:rPr>
              <a:t> </a:t>
            </a:r>
            <a:r>
              <a:rPr lang="en-US" b="0" i="0" dirty="0">
                <a:solidFill>
                  <a:srgbClr val="000000"/>
                </a:solidFill>
                <a:effectLst/>
                <a:latin typeface="Times New Roman" panose="02020603050405020304" pitchFamily="18" charset="0"/>
              </a:rPr>
              <a:t>declarations are case insensitive.</a:t>
            </a:r>
          </a:p>
          <a:p>
            <a:endParaRPr lang="en-US" dirty="0"/>
          </a:p>
        </p:txBody>
      </p:sp>
    </p:spTree>
    <p:extLst>
      <p:ext uri="{BB962C8B-B14F-4D97-AF65-F5344CB8AC3E}">
        <p14:creationId xmlns:p14="http://schemas.microsoft.com/office/powerpoint/2010/main" val="286012234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17534E-FBC5-4882-8915-29528AE257E1}"/>
              </a:ext>
            </a:extLst>
          </p:cNvPr>
          <p:cNvSpPr>
            <a:spLocks noGrp="1"/>
          </p:cNvSpPr>
          <p:nvPr>
            <p:ph type="title"/>
          </p:nvPr>
        </p:nvSpPr>
        <p:spPr/>
        <p:txBody>
          <a:bodyPr/>
          <a:lstStyle/>
          <a:p>
            <a:r>
              <a:rPr lang="en-US" sz="4000" b="1" dirty="0">
                <a:solidFill>
                  <a:schemeClr val="accent1">
                    <a:lumMod val="50000"/>
                  </a:schemeClr>
                </a:solidFill>
                <a:latin typeface="Barlow Condensed"/>
              </a:rPr>
              <a:t>Convert ARFF to CSV Example</a:t>
            </a:r>
          </a:p>
        </p:txBody>
      </p:sp>
      <p:sp>
        <p:nvSpPr>
          <p:cNvPr id="3" name="Content Placeholder 2">
            <a:extLst>
              <a:ext uri="{FF2B5EF4-FFF2-40B4-BE49-F238E27FC236}">
                <a16:creationId xmlns:a16="http://schemas.microsoft.com/office/drawing/2014/main" id="{5782377E-48EB-4ED7-87A2-EE94954DFC54}"/>
              </a:ext>
            </a:extLst>
          </p:cNvPr>
          <p:cNvSpPr>
            <a:spLocks noGrp="1"/>
          </p:cNvSpPr>
          <p:nvPr>
            <p:ph idx="1"/>
          </p:nvPr>
        </p:nvSpPr>
        <p:spPr/>
        <p:txBody>
          <a:bodyPr/>
          <a:lstStyle/>
          <a:p>
            <a:r>
              <a:rPr lang="en-US" dirty="0">
                <a:hlinkClick r:id="rId2"/>
              </a:rPr>
              <a:t>https://pulipulichen.github.io/jieba-js/weka/arff2csv/</a:t>
            </a:r>
            <a:endParaRPr lang="en-US" dirty="0"/>
          </a:p>
          <a:p>
            <a:endParaRPr lang="en-US" dirty="0"/>
          </a:p>
        </p:txBody>
      </p:sp>
    </p:spTree>
    <p:extLst>
      <p:ext uri="{BB962C8B-B14F-4D97-AF65-F5344CB8AC3E}">
        <p14:creationId xmlns:p14="http://schemas.microsoft.com/office/powerpoint/2010/main" val="38716309"/>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2ndQuadrant Unified Data Analytics (2UDA) is a data analytics application suite. This one-click desktop installer has the ability to unify databases, machine learning, data mining, and visualization."/>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13490" y="1373064"/>
            <a:ext cx="9254358" cy="47387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033240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B855B0-23A0-482E-8019-03035987FA86}"/>
              </a:ext>
            </a:extLst>
          </p:cNvPr>
          <p:cNvSpPr>
            <a:spLocks noGrp="1"/>
          </p:cNvSpPr>
          <p:nvPr>
            <p:ph type="title"/>
          </p:nvPr>
        </p:nvSpPr>
        <p:spPr>
          <a:xfrm>
            <a:off x="1179226" y="826680"/>
            <a:ext cx="9833548" cy="1325563"/>
          </a:xfrm>
        </p:spPr>
        <p:txBody>
          <a:bodyPr>
            <a:normAutofit/>
          </a:bodyPr>
          <a:lstStyle/>
          <a:p>
            <a:r>
              <a:rPr lang="en-US" sz="4000" b="1" dirty="0">
                <a:ln w="0"/>
                <a:solidFill>
                  <a:schemeClr val="tx2">
                    <a:lumMod val="50000"/>
                  </a:schemeClr>
                </a:solidFill>
                <a:effectLst>
                  <a:outerShdw blurRad="38100" dist="25400" dir="5400000" algn="ctr" rotWithShape="0">
                    <a:srgbClr val="6E747A">
                      <a:alpha val="43000"/>
                    </a:srgbClr>
                  </a:outerShdw>
                </a:effectLst>
              </a:rPr>
              <a:t>Data Preparation</a:t>
            </a:r>
            <a:endParaRPr lang="en-US" sz="4000" dirty="0">
              <a:solidFill>
                <a:schemeClr val="tx2">
                  <a:lumMod val="50000"/>
                </a:schemeClr>
              </a:solidFill>
            </a:endParaRPr>
          </a:p>
        </p:txBody>
      </p:sp>
      <p:sp>
        <p:nvSpPr>
          <p:cNvPr id="3" name="Content Placeholder 2">
            <a:extLst>
              <a:ext uri="{FF2B5EF4-FFF2-40B4-BE49-F238E27FC236}">
                <a16:creationId xmlns:a16="http://schemas.microsoft.com/office/drawing/2014/main" id="{503888F5-A45E-4A33-8717-9289F0BEC7B4}"/>
              </a:ext>
            </a:extLst>
          </p:cNvPr>
          <p:cNvSpPr>
            <a:spLocks noGrp="1"/>
          </p:cNvSpPr>
          <p:nvPr>
            <p:ph idx="1"/>
          </p:nvPr>
        </p:nvSpPr>
        <p:spPr>
          <a:xfrm>
            <a:off x="1039526" y="2322577"/>
            <a:ext cx="10530174" cy="4230624"/>
          </a:xfrm>
        </p:spPr>
        <p:txBody>
          <a:bodyPr>
            <a:normAutofit/>
          </a:bodyPr>
          <a:lstStyle/>
          <a:p>
            <a:r>
              <a:rPr lang="en-US" dirty="0">
                <a:solidFill>
                  <a:schemeClr val="accent1">
                    <a:lumMod val="50000"/>
                  </a:schemeClr>
                </a:solidFill>
              </a:rPr>
              <a:t>Dataset Integration.</a:t>
            </a:r>
          </a:p>
          <a:p>
            <a:r>
              <a:rPr lang="en-US" dirty="0">
                <a:solidFill>
                  <a:schemeClr val="accent1">
                    <a:lumMod val="50000"/>
                  </a:schemeClr>
                </a:solidFill>
              </a:rPr>
              <a:t>Deal with missing values.</a:t>
            </a:r>
          </a:p>
          <a:p>
            <a:r>
              <a:rPr lang="en-US" dirty="0">
                <a:solidFill>
                  <a:schemeClr val="accent1">
                    <a:lumMod val="50000"/>
                  </a:schemeClr>
                </a:solidFill>
              </a:rPr>
              <a:t>Know how to use an ETL to represent a data pipeline.</a:t>
            </a:r>
          </a:p>
          <a:p>
            <a:r>
              <a:rPr lang="en-US" dirty="0">
                <a:solidFill>
                  <a:schemeClr val="accent1">
                    <a:lumMod val="50000"/>
                  </a:schemeClr>
                </a:solidFill>
              </a:rPr>
              <a:t>Be familiar with Talend Studio.</a:t>
            </a:r>
            <a:br>
              <a:rPr lang="en-US" sz="2000" dirty="0"/>
            </a:br>
            <a:br>
              <a:rPr lang="en-US" sz="2000" dirty="0"/>
            </a:br>
            <a:br>
              <a:rPr lang="en-US" sz="2000" dirty="0"/>
            </a:br>
            <a:endParaRPr lang="en-US" sz="2000" b="0" i="0" dirty="0">
              <a:solidFill>
                <a:srgbClr val="000000"/>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00402935"/>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DEA33E-2AAF-4D1F-AB57-33F71A634AFA}"/>
              </a:ext>
            </a:extLst>
          </p:cNvPr>
          <p:cNvSpPr>
            <a:spLocks noGrp="1"/>
          </p:cNvSpPr>
          <p:nvPr>
            <p:ph type="title"/>
          </p:nvPr>
        </p:nvSpPr>
        <p:spPr/>
        <p:txBody>
          <a:bodyPr/>
          <a:lstStyle/>
          <a:p>
            <a:r>
              <a:rPr lang="en-US" sz="4000" b="1" dirty="0" err="1">
                <a:solidFill>
                  <a:schemeClr val="accent1">
                    <a:lumMod val="50000"/>
                  </a:schemeClr>
                </a:solidFill>
                <a:latin typeface="Barlow Condensed"/>
              </a:rPr>
              <a:t>WorkFlow</a:t>
            </a:r>
            <a:endParaRPr lang="en-US" sz="4000" b="1" dirty="0">
              <a:solidFill>
                <a:schemeClr val="accent1">
                  <a:lumMod val="50000"/>
                </a:schemeClr>
              </a:solidFill>
              <a:latin typeface="Barlow Condensed"/>
            </a:endParaRPr>
          </a:p>
        </p:txBody>
      </p:sp>
      <p:sp>
        <p:nvSpPr>
          <p:cNvPr id="3" name="Content Placeholder 2">
            <a:extLst>
              <a:ext uri="{FF2B5EF4-FFF2-40B4-BE49-F238E27FC236}">
                <a16:creationId xmlns:a16="http://schemas.microsoft.com/office/drawing/2014/main" id="{B30B3E6A-FC05-45A6-B708-125654A842BA}"/>
              </a:ext>
            </a:extLst>
          </p:cNvPr>
          <p:cNvSpPr>
            <a:spLocks noGrp="1"/>
          </p:cNvSpPr>
          <p:nvPr>
            <p:ph idx="1"/>
          </p:nvPr>
        </p:nvSpPr>
        <p:spPr/>
        <p:txBody>
          <a:bodyPr/>
          <a:lstStyle/>
          <a:p>
            <a:endParaRPr lang="en-US"/>
          </a:p>
        </p:txBody>
      </p:sp>
      <p:pic>
        <p:nvPicPr>
          <p:cNvPr id="7" name="Picture 6">
            <a:extLst>
              <a:ext uri="{FF2B5EF4-FFF2-40B4-BE49-F238E27FC236}">
                <a16:creationId xmlns:a16="http://schemas.microsoft.com/office/drawing/2014/main" id="{80C499D9-E09D-4819-B2CE-D0F1DC83DBEC}"/>
              </a:ext>
            </a:extLst>
          </p:cNvPr>
          <p:cNvPicPr>
            <a:picLocks noChangeAspect="1"/>
          </p:cNvPicPr>
          <p:nvPr/>
        </p:nvPicPr>
        <p:blipFill rotWithShape="1">
          <a:blip r:embed="rId2"/>
          <a:srcRect l="6875" t="17529" r="20790" b="14602"/>
          <a:stretch/>
        </p:blipFill>
        <p:spPr>
          <a:xfrm>
            <a:off x="1447800" y="1840665"/>
            <a:ext cx="8819147" cy="4652210"/>
          </a:xfrm>
          <a:prstGeom prst="rect">
            <a:avLst/>
          </a:prstGeom>
        </p:spPr>
      </p:pic>
    </p:spTree>
    <p:extLst>
      <p:ext uri="{BB962C8B-B14F-4D97-AF65-F5344CB8AC3E}">
        <p14:creationId xmlns:p14="http://schemas.microsoft.com/office/powerpoint/2010/main" val="2300504013"/>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b="1" dirty="0">
                <a:solidFill>
                  <a:schemeClr val="accent1">
                    <a:lumMod val="50000"/>
                  </a:schemeClr>
                </a:solidFill>
                <a:latin typeface="Barlow Condensed"/>
              </a:rPr>
              <a:t>Orange Data mining studio</a:t>
            </a:r>
          </a:p>
        </p:txBody>
      </p:sp>
      <p:sp>
        <p:nvSpPr>
          <p:cNvPr id="3" name="Content Placeholder 2"/>
          <p:cNvSpPr>
            <a:spLocks noGrp="1"/>
          </p:cNvSpPr>
          <p:nvPr>
            <p:ph idx="1"/>
          </p:nvPr>
        </p:nvSpPr>
        <p:spPr>
          <a:xfrm>
            <a:off x="838200" y="1690688"/>
            <a:ext cx="10515599" cy="4697427"/>
          </a:xfrm>
        </p:spPr>
        <p:txBody>
          <a:bodyPr>
            <a:normAutofit/>
          </a:bodyPr>
          <a:lstStyle/>
          <a:p>
            <a:r>
              <a:rPr lang="en-US" dirty="0">
                <a:solidFill>
                  <a:schemeClr val="accent1">
                    <a:lumMod val="50000"/>
                  </a:schemeClr>
                </a:solidFill>
              </a:rPr>
              <a:t>Orange is a collection of Python-based modules that sit over the core library of C++ objects and routines that handles machine learning and data mining algorithms. </a:t>
            </a:r>
          </a:p>
          <a:p>
            <a:r>
              <a:rPr lang="en-US" dirty="0">
                <a:solidFill>
                  <a:schemeClr val="accent1">
                    <a:lumMod val="50000"/>
                  </a:schemeClr>
                </a:solidFill>
              </a:rPr>
              <a:t> It is an open source. </a:t>
            </a:r>
          </a:p>
          <a:p>
            <a:r>
              <a:rPr lang="en-US" dirty="0">
                <a:solidFill>
                  <a:schemeClr val="accent1">
                    <a:lumMod val="50000"/>
                  </a:schemeClr>
                </a:solidFill>
              </a:rPr>
              <a:t> Orange widgets provide a graphical users interface to Oranges data mining and machine learning methods.</a:t>
            </a:r>
          </a:p>
        </p:txBody>
      </p:sp>
    </p:spTree>
    <p:extLst>
      <p:ext uri="{BB962C8B-B14F-4D97-AF65-F5344CB8AC3E}">
        <p14:creationId xmlns:p14="http://schemas.microsoft.com/office/powerpoint/2010/main" val="1833806033"/>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b="1" dirty="0">
                <a:solidFill>
                  <a:schemeClr val="accent1">
                    <a:lumMod val="50000"/>
                  </a:schemeClr>
                </a:solidFill>
                <a:latin typeface="Barlow Condensed"/>
              </a:rPr>
              <a:t>Why use Orange ?</a:t>
            </a:r>
          </a:p>
        </p:txBody>
      </p:sp>
      <p:sp>
        <p:nvSpPr>
          <p:cNvPr id="3" name="Content Placeholder 2"/>
          <p:cNvSpPr>
            <a:spLocks noGrp="1"/>
          </p:cNvSpPr>
          <p:nvPr>
            <p:ph idx="1"/>
          </p:nvPr>
        </p:nvSpPr>
        <p:spPr/>
        <p:txBody>
          <a:bodyPr>
            <a:normAutofit/>
          </a:bodyPr>
          <a:lstStyle/>
          <a:p>
            <a:r>
              <a:rPr lang="en-US" dirty="0">
                <a:solidFill>
                  <a:schemeClr val="accent1">
                    <a:lumMod val="50000"/>
                  </a:schemeClr>
                </a:solidFill>
              </a:rPr>
              <a:t>No programming needed - Visual programming </a:t>
            </a:r>
          </a:p>
          <a:p>
            <a:r>
              <a:rPr lang="en-US" dirty="0">
                <a:solidFill>
                  <a:schemeClr val="accent1">
                    <a:lumMod val="50000"/>
                  </a:schemeClr>
                </a:solidFill>
              </a:rPr>
              <a:t> Data visualization </a:t>
            </a:r>
          </a:p>
          <a:p>
            <a:r>
              <a:rPr lang="en-US" dirty="0">
                <a:solidFill>
                  <a:schemeClr val="accent1">
                    <a:lumMod val="50000"/>
                  </a:schemeClr>
                </a:solidFill>
              </a:rPr>
              <a:t> Easy to try different machine learning algorithms </a:t>
            </a:r>
          </a:p>
          <a:p>
            <a:r>
              <a:rPr lang="en-US" dirty="0">
                <a:solidFill>
                  <a:schemeClr val="accent1">
                    <a:lumMod val="50000"/>
                  </a:schemeClr>
                </a:solidFill>
              </a:rPr>
              <a:t> Add-ons for : bioinformatics, network analysis, text mining. </a:t>
            </a:r>
          </a:p>
          <a:p>
            <a:r>
              <a:rPr lang="en-US" dirty="0">
                <a:solidFill>
                  <a:schemeClr val="accent1">
                    <a:lumMod val="50000"/>
                  </a:schemeClr>
                </a:solidFill>
              </a:rPr>
              <a:t> Free and open source software</a:t>
            </a:r>
          </a:p>
        </p:txBody>
      </p:sp>
    </p:spTree>
    <p:extLst>
      <p:ext uri="{BB962C8B-B14F-4D97-AF65-F5344CB8AC3E}">
        <p14:creationId xmlns:p14="http://schemas.microsoft.com/office/powerpoint/2010/main" val="2560758823"/>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b="1" dirty="0">
                <a:solidFill>
                  <a:schemeClr val="accent1">
                    <a:lumMod val="50000"/>
                  </a:schemeClr>
                </a:solidFill>
                <a:latin typeface="Barlow Condensed"/>
              </a:rPr>
              <a:t>Installing for Windows</a:t>
            </a:r>
          </a:p>
        </p:txBody>
      </p:sp>
      <p:sp>
        <p:nvSpPr>
          <p:cNvPr id="3" name="Content Placeholder 2"/>
          <p:cNvSpPr>
            <a:spLocks noGrp="1"/>
          </p:cNvSpPr>
          <p:nvPr>
            <p:ph idx="1"/>
          </p:nvPr>
        </p:nvSpPr>
        <p:spPr/>
        <p:txBody>
          <a:bodyPr/>
          <a:lstStyle/>
          <a:p>
            <a:r>
              <a:rPr lang="en-US" dirty="0">
                <a:hlinkClick r:id="rId2"/>
              </a:rPr>
              <a:t>Orange Data Mining - Download</a:t>
            </a:r>
            <a:endParaRPr lang="en-US" dirty="0">
              <a:solidFill>
                <a:schemeClr val="accent1">
                  <a:lumMod val="50000"/>
                </a:schemeClr>
              </a:solidFill>
            </a:endParaRPr>
          </a:p>
        </p:txBody>
      </p:sp>
      <p:pic>
        <p:nvPicPr>
          <p:cNvPr id="1026" name="Picture 2" descr="Orange Data Mining - Data Mining">
            <a:hlinkClick r:id="rId2"/>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38500" y="2387189"/>
            <a:ext cx="5715000" cy="39338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88411554"/>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Picture 2">
            <a:extLst>
              <a:ext uri="{FF2B5EF4-FFF2-40B4-BE49-F238E27FC236}">
                <a16:creationId xmlns:a16="http://schemas.microsoft.com/office/drawing/2014/main" id="{56E6AB1F-610B-4348-A283-D7C6B7624B1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95401" y="365125"/>
            <a:ext cx="1067435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44828104-54DA-4BA1-92D6-3208AD577942}"/>
              </a:ext>
            </a:extLst>
          </p:cNvPr>
          <p:cNvSpPr>
            <a:spLocks noGrp="1"/>
          </p:cNvSpPr>
          <p:nvPr>
            <p:ph type="title"/>
          </p:nvPr>
        </p:nvSpPr>
        <p:spPr>
          <a:xfrm>
            <a:off x="838200" y="33818"/>
            <a:ext cx="10515600" cy="1325563"/>
          </a:xfrm>
        </p:spPr>
        <p:txBody>
          <a:bodyPr/>
          <a:lstStyle/>
          <a:p>
            <a:r>
              <a:rPr lang="en-US" sz="4000" b="1" dirty="0">
                <a:solidFill>
                  <a:schemeClr val="accent1">
                    <a:lumMod val="50000"/>
                  </a:schemeClr>
                </a:solidFill>
                <a:latin typeface="Barlow Condensed"/>
              </a:rPr>
              <a:t>Load CSV File</a:t>
            </a:r>
          </a:p>
        </p:txBody>
      </p:sp>
      <p:pic>
        <p:nvPicPr>
          <p:cNvPr id="6" name="Picture 4">
            <a:extLst>
              <a:ext uri="{FF2B5EF4-FFF2-40B4-BE49-F238E27FC236}">
                <a16:creationId xmlns:a16="http://schemas.microsoft.com/office/drawing/2014/main" id="{F81C1330-4C1E-41B2-94FF-E70944643CA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05473" y="4291286"/>
            <a:ext cx="3228975" cy="23907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10554139"/>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Icon&#10;&#10;Description automatically generated">
            <a:extLst>
              <a:ext uri="{FF2B5EF4-FFF2-40B4-BE49-F238E27FC236}">
                <a16:creationId xmlns:a16="http://schemas.microsoft.com/office/drawing/2014/main" id="{A103C48F-694A-40FB-A65C-4523AE8D9EA1}"/>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3821927" y="1690688"/>
            <a:ext cx="3779946" cy="37799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71241576"/>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40 Most Funny Homework Meme Pictures And Photos That Will Make You Laugh">
            <a:extLst>
              <a:ext uri="{FF2B5EF4-FFF2-40B4-BE49-F238E27FC236}">
                <a16:creationId xmlns:a16="http://schemas.microsoft.com/office/drawing/2014/main" id="{8658E1CF-976C-47DB-A795-A2855CD91AB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63492" y="1793270"/>
            <a:ext cx="4371391" cy="4500849"/>
          </a:xfrm>
          <a:prstGeom prst="rect">
            <a:avLst/>
          </a:prstGeom>
          <a:noFill/>
          <a:extLst>
            <a:ext uri="{909E8E84-426E-40DD-AFC4-6F175D3DCCD1}">
              <a14:hiddenFill xmlns:a14="http://schemas.microsoft.com/office/drawing/2010/main">
                <a:solidFill>
                  <a:srgbClr val="FFFFFF"/>
                </a:solidFill>
              </a14:hiddenFill>
            </a:ext>
          </a:extLst>
        </p:spPr>
      </p:pic>
      <p:sp>
        <p:nvSpPr>
          <p:cNvPr id="9" name="Title 1">
            <a:extLst>
              <a:ext uri="{FF2B5EF4-FFF2-40B4-BE49-F238E27FC236}">
                <a16:creationId xmlns:a16="http://schemas.microsoft.com/office/drawing/2014/main" id="{13117C50-5E69-4B9D-A0B7-99050300F98F}"/>
              </a:ext>
            </a:extLst>
          </p:cNvPr>
          <p:cNvSpPr>
            <a:spLocks noGrp="1"/>
          </p:cNvSpPr>
          <p:nvPr>
            <p:ph type="title"/>
          </p:nvPr>
        </p:nvSpPr>
        <p:spPr>
          <a:xfrm>
            <a:off x="838200" y="351878"/>
            <a:ext cx="10515600" cy="1325563"/>
          </a:xfrm>
        </p:spPr>
        <p:txBody>
          <a:bodyPr>
            <a:normAutofit/>
          </a:bodyPr>
          <a:lstStyle/>
          <a:p>
            <a:r>
              <a:rPr lang="en-US" sz="4000" b="1" dirty="0">
                <a:solidFill>
                  <a:schemeClr val="accent1">
                    <a:lumMod val="50000"/>
                  </a:schemeClr>
                </a:solidFill>
                <a:latin typeface="Barlow Condensed"/>
              </a:rPr>
              <a:t>Homework</a:t>
            </a:r>
          </a:p>
        </p:txBody>
      </p:sp>
    </p:spTree>
    <p:extLst>
      <p:ext uri="{BB962C8B-B14F-4D97-AF65-F5344CB8AC3E}">
        <p14:creationId xmlns:p14="http://schemas.microsoft.com/office/powerpoint/2010/main" val="2102635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4"/>
                                        </p:tgtEl>
                                      </p:cBhvr>
                                    </p:animEffect>
                                    <p:set>
                                      <p:cBhvr>
                                        <p:cTn id="7" dur="1" fill="hold">
                                          <p:stCondLst>
                                            <p:cond delay="4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B00060F1-C8C2-4C90-A9C3-ADBE8F5A5BD1}"/>
              </a:ext>
            </a:extLst>
          </p:cNvPr>
          <p:cNvSpPr txBox="1"/>
          <p:nvPr/>
        </p:nvSpPr>
        <p:spPr>
          <a:xfrm>
            <a:off x="713390" y="1765529"/>
            <a:ext cx="10640410" cy="4862870"/>
          </a:xfrm>
          <a:prstGeom prst="rect">
            <a:avLst/>
          </a:prstGeom>
          <a:noFill/>
        </p:spPr>
        <p:txBody>
          <a:bodyPr wrap="square">
            <a:spAutoFit/>
          </a:bodyPr>
          <a:lstStyle/>
          <a:p>
            <a:pPr fontAlgn="base"/>
            <a:r>
              <a:rPr lang="en-US" sz="2000" b="1" dirty="0"/>
              <a:t>Write the transformation instructions in </a:t>
            </a:r>
            <a:r>
              <a:rPr lang="en-US" sz="2000" b="1" dirty="0">
                <a:solidFill>
                  <a:srgbClr val="C00000"/>
                </a:solidFill>
              </a:rPr>
              <a:t>XSLT</a:t>
            </a:r>
            <a:r>
              <a:rPr lang="en-US" sz="2000" b="1" dirty="0"/>
              <a:t> to produce a </a:t>
            </a:r>
            <a:r>
              <a:rPr lang="en-US" sz="2000" b="1" dirty="0">
                <a:solidFill>
                  <a:srgbClr val="C00000"/>
                </a:solidFill>
              </a:rPr>
              <a:t>CSV</a:t>
            </a:r>
            <a:r>
              <a:rPr lang="en-US" sz="2000" b="1" dirty="0"/>
              <a:t> document, in order to present the following XML ?</a:t>
            </a:r>
            <a:r>
              <a:rPr lang="en-US" sz="2000" dirty="0"/>
              <a:t> </a:t>
            </a:r>
          </a:p>
          <a:p>
            <a:pPr fontAlgn="base"/>
            <a:endParaRPr lang="en-US" dirty="0"/>
          </a:p>
          <a:p>
            <a:pPr fontAlgn="base"/>
            <a:r>
              <a:rPr lang="en-US" dirty="0"/>
              <a:t>&lt;?xml version="1.0" encoding="UTF-8"?&gt; </a:t>
            </a:r>
          </a:p>
          <a:p>
            <a:pPr fontAlgn="base"/>
            <a:r>
              <a:rPr lang="en-US" dirty="0"/>
              <a:t>&lt;students&gt; </a:t>
            </a:r>
          </a:p>
          <a:p>
            <a:pPr fontAlgn="base"/>
            <a:r>
              <a:rPr lang="en-US" dirty="0"/>
              <a:t>  &lt;student ID="1"&gt; </a:t>
            </a:r>
          </a:p>
          <a:p>
            <a:pPr fontAlgn="base"/>
            <a:r>
              <a:rPr lang="en-US" dirty="0"/>
              <a:t>    &lt;</a:t>
            </a:r>
            <a:r>
              <a:rPr lang="en-US" dirty="0" err="1"/>
              <a:t>firstName</a:t>
            </a:r>
            <a:r>
              <a:rPr lang="en-US" dirty="0"/>
              <a:t>&gt;Sandy&lt;/</a:t>
            </a:r>
            <a:r>
              <a:rPr lang="en-US" dirty="0" err="1"/>
              <a:t>firstName</a:t>
            </a:r>
            <a:r>
              <a:rPr lang="en-US" dirty="0"/>
              <a:t>&gt; </a:t>
            </a:r>
          </a:p>
          <a:p>
            <a:pPr fontAlgn="base"/>
            <a:r>
              <a:rPr lang="en-US" dirty="0"/>
              <a:t>    &lt;</a:t>
            </a:r>
            <a:r>
              <a:rPr lang="en-US" dirty="0" err="1"/>
              <a:t>lastName</a:t>
            </a:r>
            <a:r>
              <a:rPr lang="en-US" dirty="0"/>
              <a:t>&gt;</a:t>
            </a:r>
            <a:r>
              <a:rPr lang="en-US" dirty="0" err="1"/>
              <a:t>Guillaumeau</a:t>
            </a:r>
            <a:r>
              <a:rPr lang="en-US" dirty="0"/>
              <a:t>&lt;/</a:t>
            </a:r>
            <a:r>
              <a:rPr lang="en-US" dirty="0" err="1"/>
              <a:t>lastName</a:t>
            </a:r>
            <a:r>
              <a:rPr lang="en-US" dirty="0"/>
              <a:t>&gt; </a:t>
            </a:r>
          </a:p>
          <a:p>
            <a:pPr fontAlgn="base"/>
            <a:r>
              <a:rPr lang="en-US" dirty="0"/>
              <a:t>    &lt;date&gt;1988-04-09&lt;/date&gt; </a:t>
            </a:r>
          </a:p>
          <a:p>
            <a:pPr fontAlgn="base"/>
            <a:r>
              <a:rPr lang="en-US" dirty="0"/>
              <a:t>  &lt;/student&gt; </a:t>
            </a:r>
          </a:p>
          <a:p>
            <a:pPr fontAlgn="base"/>
            <a:r>
              <a:rPr lang="en-US" dirty="0"/>
              <a:t>  &lt;student ID=“2"&gt; </a:t>
            </a:r>
          </a:p>
          <a:p>
            <a:pPr fontAlgn="base"/>
            <a:r>
              <a:rPr lang="en-US" dirty="0"/>
              <a:t>    &lt;</a:t>
            </a:r>
            <a:r>
              <a:rPr lang="en-US" dirty="0" err="1"/>
              <a:t>firstName</a:t>
            </a:r>
            <a:r>
              <a:rPr lang="en-US" dirty="0"/>
              <a:t>&gt;Quentin&lt;/</a:t>
            </a:r>
            <a:r>
              <a:rPr lang="en-US" dirty="0" err="1"/>
              <a:t>firstName</a:t>
            </a:r>
            <a:r>
              <a:rPr lang="en-US" dirty="0"/>
              <a:t>&gt; </a:t>
            </a:r>
          </a:p>
          <a:p>
            <a:pPr fontAlgn="base"/>
            <a:r>
              <a:rPr lang="en-US" dirty="0"/>
              <a:t>    &lt;</a:t>
            </a:r>
            <a:r>
              <a:rPr lang="en-US" dirty="0" err="1"/>
              <a:t>lastName</a:t>
            </a:r>
            <a:r>
              <a:rPr lang="en-US" dirty="0"/>
              <a:t>&gt;</a:t>
            </a:r>
            <a:r>
              <a:rPr lang="en-US" dirty="0" err="1"/>
              <a:t>Decayeux</a:t>
            </a:r>
            <a:r>
              <a:rPr lang="en-US" dirty="0"/>
              <a:t>&lt;/</a:t>
            </a:r>
            <a:r>
              <a:rPr lang="en-US" dirty="0" err="1"/>
              <a:t>lastName</a:t>
            </a:r>
            <a:r>
              <a:rPr lang="en-US" dirty="0"/>
              <a:t>&gt; </a:t>
            </a:r>
          </a:p>
          <a:p>
            <a:pPr fontAlgn="base"/>
            <a:r>
              <a:rPr lang="en-US" dirty="0"/>
              <a:t>    &lt;date&gt;1990-02-01&lt;/date&gt; </a:t>
            </a:r>
          </a:p>
          <a:p>
            <a:pPr fontAlgn="base"/>
            <a:r>
              <a:rPr lang="en-US" dirty="0"/>
              <a:t>  &lt;/student&gt; </a:t>
            </a:r>
          </a:p>
          <a:p>
            <a:pPr fontAlgn="base"/>
            <a:r>
              <a:rPr lang="en-US" dirty="0"/>
              <a:t>&lt;/students&gt; </a:t>
            </a:r>
          </a:p>
          <a:p>
            <a:pPr marL="342900" indent="-342900" algn="just" fontAlgn="base">
              <a:buFont typeface="+mj-lt"/>
              <a:buAutoNum type="arabicPeriod"/>
            </a:pPr>
            <a:endParaRPr lang="en-US" dirty="0">
              <a:solidFill>
                <a:schemeClr val="accent5">
                  <a:lumMod val="50000"/>
                </a:schemeClr>
              </a:solidFill>
            </a:endParaRPr>
          </a:p>
        </p:txBody>
      </p:sp>
      <p:sp>
        <p:nvSpPr>
          <p:cNvPr id="9" name="Title 1">
            <a:extLst>
              <a:ext uri="{FF2B5EF4-FFF2-40B4-BE49-F238E27FC236}">
                <a16:creationId xmlns:a16="http://schemas.microsoft.com/office/drawing/2014/main" id="{13117C50-5E69-4B9D-A0B7-99050300F98F}"/>
              </a:ext>
            </a:extLst>
          </p:cNvPr>
          <p:cNvSpPr>
            <a:spLocks noGrp="1"/>
          </p:cNvSpPr>
          <p:nvPr>
            <p:ph type="title"/>
          </p:nvPr>
        </p:nvSpPr>
        <p:spPr>
          <a:xfrm>
            <a:off x="838200" y="351878"/>
            <a:ext cx="10515600" cy="1325563"/>
          </a:xfrm>
        </p:spPr>
        <p:txBody>
          <a:bodyPr>
            <a:normAutofit/>
          </a:bodyPr>
          <a:lstStyle/>
          <a:p>
            <a:r>
              <a:rPr lang="en-US" sz="4000" b="1" dirty="0">
                <a:solidFill>
                  <a:schemeClr val="accent1">
                    <a:lumMod val="50000"/>
                  </a:schemeClr>
                </a:solidFill>
                <a:latin typeface="Barlow Condensed"/>
              </a:rPr>
              <a:t>Homework</a:t>
            </a:r>
          </a:p>
        </p:txBody>
      </p:sp>
    </p:spTree>
    <p:extLst>
      <p:ext uri="{BB962C8B-B14F-4D97-AF65-F5344CB8AC3E}">
        <p14:creationId xmlns:p14="http://schemas.microsoft.com/office/powerpoint/2010/main" val="5817763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B00060F1-C8C2-4C90-A9C3-ADBE8F5A5BD1}"/>
              </a:ext>
            </a:extLst>
          </p:cNvPr>
          <p:cNvSpPr txBox="1"/>
          <p:nvPr/>
        </p:nvSpPr>
        <p:spPr>
          <a:xfrm>
            <a:off x="713390" y="1765529"/>
            <a:ext cx="10640410" cy="4524315"/>
          </a:xfrm>
          <a:prstGeom prst="rect">
            <a:avLst/>
          </a:prstGeom>
          <a:noFill/>
        </p:spPr>
        <p:txBody>
          <a:bodyPr wrap="square">
            <a:spAutoFit/>
          </a:bodyPr>
          <a:lstStyle/>
          <a:p>
            <a:pPr fontAlgn="base"/>
            <a:r>
              <a:rPr lang="en-US" sz="2000" b="1" dirty="0"/>
              <a:t>How to represent this XML structure with a </a:t>
            </a:r>
            <a:r>
              <a:rPr lang="en-US" sz="2000" b="1" dirty="0">
                <a:solidFill>
                  <a:srgbClr val="C00000"/>
                </a:solidFill>
              </a:rPr>
              <a:t>JSON</a:t>
            </a:r>
            <a:r>
              <a:rPr lang="en-US" sz="2000" b="1" dirty="0"/>
              <a:t> format?</a:t>
            </a:r>
          </a:p>
          <a:p>
            <a:pPr fontAlgn="base"/>
            <a:r>
              <a:rPr lang="en-US" dirty="0"/>
              <a:t> </a:t>
            </a:r>
          </a:p>
          <a:p>
            <a:pPr fontAlgn="base"/>
            <a:r>
              <a:rPr lang="en-US" dirty="0"/>
              <a:t>&lt;?xml version="1.0" encoding="UTF-8"?&gt; </a:t>
            </a:r>
          </a:p>
          <a:p>
            <a:pPr fontAlgn="base"/>
            <a:r>
              <a:rPr lang="en-US" dirty="0"/>
              <a:t>&lt;students&gt; </a:t>
            </a:r>
          </a:p>
          <a:p>
            <a:pPr fontAlgn="base"/>
            <a:r>
              <a:rPr lang="en-US" dirty="0"/>
              <a:t>  &lt;student ID="1"&gt; </a:t>
            </a:r>
          </a:p>
          <a:p>
            <a:pPr fontAlgn="base"/>
            <a:r>
              <a:rPr lang="en-US" dirty="0"/>
              <a:t>    &lt;</a:t>
            </a:r>
            <a:r>
              <a:rPr lang="en-US" dirty="0" err="1"/>
              <a:t>firstName</a:t>
            </a:r>
            <a:r>
              <a:rPr lang="en-US" dirty="0"/>
              <a:t>&gt;Sandy&lt;/</a:t>
            </a:r>
            <a:r>
              <a:rPr lang="en-US" dirty="0" err="1"/>
              <a:t>firstName</a:t>
            </a:r>
            <a:r>
              <a:rPr lang="en-US" dirty="0"/>
              <a:t>&gt; </a:t>
            </a:r>
          </a:p>
          <a:p>
            <a:pPr fontAlgn="base"/>
            <a:r>
              <a:rPr lang="en-US" dirty="0"/>
              <a:t>    &lt;</a:t>
            </a:r>
            <a:r>
              <a:rPr lang="en-US" dirty="0" err="1"/>
              <a:t>lastName</a:t>
            </a:r>
            <a:r>
              <a:rPr lang="en-US" dirty="0"/>
              <a:t>&gt;</a:t>
            </a:r>
            <a:r>
              <a:rPr lang="en-US" dirty="0" err="1"/>
              <a:t>Guillaumeau</a:t>
            </a:r>
            <a:r>
              <a:rPr lang="en-US" dirty="0"/>
              <a:t>&lt;/</a:t>
            </a:r>
            <a:r>
              <a:rPr lang="en-US" dirty="0" err="1"/>
              <a:t>lastName</a:t>
            </a:r>
            <a:r>
              <a:rPr lang="en-US" dirty="0"/>
              <a:t>&gt; </a:t>
            </a:r>
          </a:p>
          <a:p>
            <a:pPr fontAlgn="base"/>
            <a:r>
              <a:rPr lang="en-US" dirty="0"/>
              <a:t>    &lt;date&gt;1988-04-09&lt;/date&gt; </a:t>
            </a:r>
          </a:p>
          <a:p>
            <a:pPr fontAlgn="base"/>
            <a:r>
              <a:rPr lang="en-US" dirty="0"/>
              <a:t>  &lt;/student&gt; </a:t>
            </a:r>
          </a:p>
          <a:p>
            <a:pPr fontAlgn="base"/>
            <a:r>
              <a:rPr lang="en-US" dirty="0"/>
              <a:t>  &lt;student ID=“2"&gt; </a:t>
            </a:r>
          </a:p>
          <a:p>
            <a:pPr fontAlgn="base"/>
            <a:r>
              <a:rPr lang="en-US" dirty="0"/>
              <a:t>    &lt;</a:t>
            </a:r>
            <a:r>
              <a:rPr lang="en-US" dirty="0" err="1"/>
              <a:t>firstName</a:t>
            </a:r>
            <a:r>
              <a:rPr lang="en-US" dirty="0"/>
              <a:t>&gt;Quentin&lt;/</a:t>
            </a:r>
            <a:r>
              <a:rPr lang="en-US" dirty="0" err="1"/>
              <a:t>firstName</a:t>
            </a:r>
            <a:r>
              <a:rPr lang="en-US" dirty="0"/>
              <a:t>&gt; </a:t>
            </a:r>
          </a:p>
          <a:p>
            <a:pPr fontAlgn="base"/>
            <a:r>
              <a:rPr lang="en-US" dirty="0"/>
              <a:t>    &lt;</a:t>
            </a:r>
            <a:r>
              <a:rPr lang="en-US" dirty="0" err="1"/>
              <a:t>lastName</a:t>
            </a:r>
            <a:r>
              <a:rPr lang="en-US" dirty="0"/>
              <a:t>&gt;</a:t>
            </a:r>
            <a:r>
              <a:rPr lang="en-US" dirty="0" err="1"/>
              <a:t>Decayeux</a:t>
            </a:r>
            <a:r>
              <a:rPr lang="en-US" dirty="0"/>
              <a:t>&lt;/</a:t>
            </a:r>
            <a:r>
              <a:rPr lang="en-US" dirty="0" err="1"/>
              <a:t>lastName</a:t>
            </a:r>
            <a:r>
              <a:rPr lang="en-US" dirty="0"/>
              <a:t>&gt; </a:t>
            </a:r>
          </a:p>
          <a:p>
            <a:pPr fontAlgn="base"/>
            <a:r>
              <a:rPr lang="en-US" dirty="0"/>
              <a:t>    &lt;date&gt;1990-02-01&lt;/date&gt; </a:t>
            </a:r>
          </a:p>
          <a:p>
            <a:pPr fontAlgn="base"/>
            <a:r>
              <a:rPr lang="en-US" dirty="0"/>
              <a:t>  &lt;/student&gt; </a:t>
            </a:r>
          </a:p>
          <a:p>
            <a:pPr fontAlgn="base"/>
            <a:r>
              <a:rPr lang="en-US" dirty="0"/>
              <a:t>&lt;/students&gt; </a:t>
            </a:r>
          </a:p>
          <a:p>
            <a:pPr marL="342900" indent="-342900" algn="just" fontAlgn="base">
              <a:buFont typeface="+mj-lt"/>
              <a:buAutoNum type="arabicPeriod"/>
            </a:pPr>
            <a:endParaRPr lang="en-US" dirty="0">
              <a:solidFill>
                <a:schemeClr val="accent5">
                  <a:lumMod val="50000"/>
                </a:schemeClr>
              </a:solidFill>
            </a:endParaRPr>
          </a:p>
        </p:txBody>
      </p:sp>
      <p:sp>
        <p:nvSpPr>
          <p:cNvPr id="9" name="Title 1">
            <a:extLst>
              <a:ext uri="{FF2B5EF4-FFF2-40B4-BE49-F238E27FC236}">
                <a16:creationId xmlns:a16="http://schemas.microsoft.com/office/drawing/2014/main" id="{13117C50-5E69-4B9D-A0B7-99050300F98F}"/>
              </a:ext>
            </a:extLst>
          </p:cNvPr>
          <p:cNvSpPr>
            <a:spLocks noGrp="1"/>
          </p:cNvSpPr>
          <p:nvPr>
            <p:ph type="title"/>
          </p:nvPr>
        </p:nvSpPr>
        <p:spPr>
          <a:xfrm>
            <a:off x="838200" y="351878"/>
            <a:ext cx="10515600" cy="1325563"/>
          </a:xfrm>
        </p:spPr>
        <p:txBody>
          <a:bodyPr>
            <a:normAutofit/>
          </a:bodyPr>
          <a:lstStyle/>
          <a:p>
            <a:r>
              <a:rPr lang="en-US" sz="4000" b="1" dirty="0">
                <a:solidFill>
                  <a:schemeClr val="accent1">
                    <a:lumMod val="50000"/>
                  </a:schemeClr>
                </a:solidFill>
                <a:latin typeface="Barlow Condensed"/>
              </a:rPr>
              <a:t>Homework</a:t>
            </a:r>
          </a:p>
        </p:txBody>
      </p:sp>
    </p:spTree>
    <p:extLst>
      <p:ext uri="{BB962C8B-B14F-4D97-AF65-F5344CB8AC3E}">
        <p14:creationId xmlns:p14="http://schemas.microsoft.com/office/powerpoint/2010/main" val="36752834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B00060F1-C8C2-4C90-A9C3-ADBE8F5A5BD1}"/>
              </a:ext>
            </a:extLst>
          </p:cNvPr>
          <p:cNvSpPr txBox="1"/>
          <p:nvPr/>
        </p:nvSpPr>
        <p:spPr>
          <a:xfrm>
            <a:off x="713390" y="1765529"/>
            <a:ext cx="10640410" cy="4524315"/>
          </a:xfrm>
          <a:prstGeom prst="rect">
            <a:avLst/>
          </a:prstGeom>
          <a:noFill/>
        </p:spPr>
        <p:txBody>
          <a:bodyPr wrap="square">
            <a:spAutoFit/>
          </a:bodyPr>
          <a:lstStyle/>
          <a:p>
            <a:pPr algn="just" fontAlgn="base"/>
            <a:r>
              <a:rPr lang="en-US" sz="2000" b="1" dirty="0">
                <a:latin typeface="Times New Roman" panose="02020603050405020304" pitchFamily="18" charset="0"/>
                <a:cs typeface="Times New Roman" panose="02020603050405020304" pitchFamily="18" charset="0"/>
              </a:rPr>
              <a:t>Define </a:t>
            </a:r>
            <a:r>
              <a:rPr lang="en-US" sz="2000" b="1" dirty="0">
                <a:solidFill>
                  <a:srgbClr val="C00000"/>
                </a:solidFill>
                <a:latin typeface="Times New Roman" panose="02020603050405020304" pitchFamily="18" charset="0"/>
                <a:cs typeface="Times New Roman" panose="02020603050405020304" pitchFamily="18" charset="0"/>
              </a:rPr>
              <a:t>XSD</a:t>
            </a:r>
            <a:r>
              <a:rPr lang="en-US" sz="2000" b="1" dirty="0">
                <a:latin typeface="Times New Roman" panose="02020603050405020304" pitchFamily="18" charset="0"/>
                <a:cs typeface="Times New Roman" panose="02020603050405020304" pitchFamily="18" charset="0"/>
              </a:rPr>
              <a:t> schema for the following XML file?</a:t>
            </a:r>
          </a:p>
          <a:p>
            <a:pPr fontAlgn="base"/>
            <a:r>
              <a:rPr lang="en-US" dirty="0"/>
              <a:t> </a:t>
            </a:r>
          </a:p>
          <a:p>
            <a:pPr fontAlgn="base"/>
            <a:r>
              <a:rPr lang="en-US" dirty="0"/>
              <a:t>&lt;?xml version="1.0" encoding="UTF-8"?&gt; </a:t>
            </a:r>
          </a:p>
          <a:p>
            <a:pPr fontAlgn="base"/>
            <a:r>
              <a:rPr lang="en-US" dirty="0"/>
              <a:t>&lt;students&gt; </a:t>
            </a:r>
          </a:p>
          <a:p>
            <a:pPr fontAlgn="base"/>
            <a:r>
              <a:rPr lang="en-US" dirty="0"/>
              <a:t>  &lt;student ID="1"&gt; </a:t>
            </a:r>
          </a:p>
          <a:p>
            <a:pPr fontAlgn="base"/>
            <a:r>
              <a:rPr lang="en-US" dirty="0"/>
              <a:t>    &lt;</a:t>
            </a:r>
            <a:r>
              <a:rPr lang="en-US" dirty="0" err="1"/>
              <a:t>firstName</a:t>
            </a:r>
            <a:r>
              <a:rPr lang="en-US" dirty="0"/>
              <a:t>&gt;Sandy&lt;/</a:t>
            </a:r>
            <a:r>
              <a:rPr lang="en-US" dirty="0" err="1"/>
              <a:t>firstName</a:t>
            </a:r>
            <a:r>
              <a:rPr lang="en-US" dirty="0"/>
              <a:t>&gt; </a:t>
            </a:r>
          </a:p>
          <a:p>
            <a:pPr fontAlgn="base"/>
            <a:r>
              <a:rPr lang="en-US" dirty="0"/>
              <a:t>    &lt;</a:t>
            </a:r>
            <a:r>
              <a:rPr lang="en-US" dirty="0" err="1"/>
              <a:t>lastName</a:t>
            </a:r>
            <a:r>
              <a:rPr lang="en-US" dirty="0"/>
              <a:t>&gt;</a:t>
            </a:r>
            <a:r>
              <a:rPr lang="en-US" dirty="0" err="1"/>
              <a:t>Guillaumeau</a:t>
            </a:r>
            <a:r>
              <a:rPr lang="en-US" dirty="0"/>
              <a:t>&lt;/</a:t>
            </a:r>
            <a:r>
              <a:rPr lang="en-US" dirty="0" err="1"/>
              <a:t>lastName</a:t>
            </a:r>
            <a:r>
              <a:rPr lang="en-US" dirty="0"/>
              <a:t>&gt; </a:t>
            </a:r>
          </a:p>
          <a:p>
            <a:pPr fontAlgn="base"/>
            <a:r>
              <a:rPr lang="en-US" dirty="0"/>
              <a:t>    &lt;date&gt;1988-04-09&lt;/date&gt; </a:t>
            </a:r>
          </a:p>
          <a:p>
            <a:pPr fontAlgn="base"/>
            <a:r>
              <a:rPr lang="en-US" dirty="0"/>
              <a:t>  &lt;/student&gt; </a:t>
            </a:r>
          </a:p>
          <a:p>
            <a:pPr fontAlgn="base"/>
            <a:r>
              <a:rPr lang="en-US" dirty="0"/>
              <a:t>  &lt;student ID=“2"&gt; </a:t>
            </a:r>
          </a:p>
          <a:p>
            <a:pPr fontAlgn="base"/>
            <a:r>
              <a:rPr lang="en-US" dirty="0"/>
              <a:t>    &lt;</a:t>
            </a:r>
            <a:r>
              <a:rPr lang="en-US" dirty="0" err="1"/>
              <a:t>firstName</a:t>
            </a:r>
            <a:r>
              <a:rPr lang="en-US" dirty="0"/>
              <a:t>&gt;Quentin&lt;/</a:t>
            </a:r>
            <a:r>
              <a:rPr lang="en-US" dirty="0" err="1"/>
              <a:t>firstName</a:t>
            </a:r>
            <a:r>
              <a:rPr lang="en-US" dirty="0"/>
              <a:t>&gt; </a:t>
            </a:r>
          </a:p>
          <a:p>
            <a:pPr fontAlgn="base"/>
            <a:r>
              <a:rPr lang="en-US" dirty="0"/>
              <a:t>    &lt;</a:t>
            </a:r>
            <a:r>
              <a:rPr lang="en-US" dirty="0" err="1"/>
              <a:t>lastName</a:t>
            </a:r>
            <a:r>
              <a:rPr lang="en-US" dirty="0"/>
              <a:t>&gt;</a:t>
            </a:r>
            <a:r>
              <a:rPr lang="en-US" dirty="0" err="1"/>
              <a:t>Decayeux</a:t>
            </a:r>
            <a:r>
              <a:rPr lang="en-US" dirty="0"/>
              <a:t>&lt;/</a:t>
            </a:r>
            <a:r>
              <a:rPr lang="en-US" dirty="0" err="1"/>
              <a:t>lastName</a:t>
            </a:r>
            <a:r>
              <a:rPr lang="en-US" dirty="0"/>
              <a:t>&gt; </a:t>
            </a:r>
          </a:p>
          <a:p>
            <a:pPr fontAlgn="base"/>
            <a:r>
              <a:rPr lang="en-US" dirty="0"/>
              <a:t>    &lt;date&gt;1990-02-01&lt;/date&gt; </a:t>
            </a:r>
          </a:p>
          <a:p>
            <a:pPr fontAlgn="base"/>
            <a:r>
              <a:rPr lang="en-US" dirty="0"/>
              <a:t>  &lt;/student&gt; </a:t>
            </a:r>
          </a:p>
          <a:p>
            <a:pPr fontAlgn="base"/>
            <a:r>
              <a:rPr lang="en-US" dirty="0"/>
              <a:t>&lt;/students&gt; </a:t>
            </a:r>
          </a:p>
          <a:p>
            <a:pPr marL="342900" indent="-342900" algn="just" fontAlgn="base">
              <a:buFont typeface="+mj-lt"/>
              <a:buAutoNum type="arabicPeriod"/>
            </a:pPr>
            <a:endParaRPr lang="en-US" dirty="0">
              <a:solidFill>
                <a:schemeClr val="accent5">
                  <a:lumMod val="50000"/>
                </a:schemeClr>
              </a:solidFill>
            </a:endParaRPr>
          </a:p>
        </p:txBody>
      </p:sp>
      <p:sp>
        <p:nvSpPr>
          <p:cNvPr id="9" name="Title 1">
            <a:extLst>
              <a:ext uri="{FF2B5EF4-FFF2-40B4-BE49-F238E27FC236}">
                <a16:creationId xmlns:a16="http://schemas.microsoft.com/office/drawing/2014/main" id="{13117C50-5E69-4B9D-A0B7-99050300F98F}"/>
              </a:ext>
            </a:extLst>
          </p:cNvPr>
          <p:cNvSpPr>
            <a:spLocks noGrp="1"/>
          </p:cNvSpPr>
          <p:nvPr>
            <p:ph type="title"/>
          </p:nvPr>
        </p:nvSpPr>
        <p:spPr>
          <a:xfrm>
            <a:off x="838200" y="351878"/>
            <a:ext cx="10515600" cy="1325563"/>
          </a:xfrm>
        </p:spPr>
        <p:txBody>
          <a:bodyPr>
            <a:normAutofit/>
          </a:bodyPr>
          <a:lstStyle/>
          <a:p>
            <a:r>
              <a:rPr lang="en-US" sz="4000" b="1" dirty="0">
                <a:solidFill>
                  <a:schemeClr val="accent1">
                    <a:lumMod val="50000"/>
                  </a:schemeClr>
                </a:solidFill>
                <a:latin typeface="Barlow Condensed"/>
              </a:rPr>
              <a:t>Homework</a:t>
            </a:r>
          </a:p>
        </p:txBody>
      </p:sp>
    </p:spTree>
    <p:extLst>
      <p:ext uri="{BB962C8B-B14F-4D97-AF65-F5344CB8AC3E}">
        <p14:creationId xmlns:p14="http://schemas.microsoft.com/office/powerpoint/2010/main" val="847347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17BFE2-5945-4156-B7B2-8A30A22C93B7}"/>
              </a:ext>
            </a:extLst>
          </p:cNvPr>
          <p:cNvSpPr>
            <a:spLocks noGrp="1"/>
          </p:cNvSpPr>
          <p:nvPr>
            <p:ph type="title"/>
          </p:nvPr>
        </p:nvSpPr>
        <p:spPr/>
        <p:txBody>
          <a:bodyPr/>
          <a:lstStyle/>
          <a:p>
            <a:r>
              <a:rPr lang="en-US" sz="4400" b="1" dirty="0">
                <a:ln w="0"/>
                <a:solidFill>
                  <a:schemeClr val="accent1">
                    <a:lumMod val="50000"/>
                  </a:schemeClr>
                </a:solidFill>
                <a:effectLst>
                  <a:outerShdw blurRad="38100" dist="25400" dir="5400000" algn="ctr" rotWithShape="0">
                    <a:srgbClr val="6E747A">
                      <a:alpha val="43000"/>
                    </a:srgbClr>
                  </a:outerShdw>
                </a:effectLst>
              </a:rPr>
              <a:t>Course Schedule</a:t>
            </a:r>
            <a:endParaRPr lang="en-US" dirty="0">
              <a:solidFill>
                <a:schemeClr val="accent1">
                  <a:lumMod val="50000"/>
                </a:schemeClr>
              </a:solidFill>
            </a:endParaRPr>
          </a:p>
        </p:txBody>
      </p:sp>
      <p:graphicFrame>
        <p:nvGraphicFramePr>
          <p:cNvPr id="4" name="Table 6">
            <a:extLst>
              <a:ext uri="{FF2B5EF4-FFF2-40B4-BE49-F238E27FC236}">
                <a16:creationId xmlns:a16="http://schemas.microsoft.com/office/drawing/2014/main" id="{F480142D-B0D1-4745-97E0-F5EC947A25F1}"/>
              </a:ext>
            </a:extLst>
          </p:cNvPr>
          <p:cNvGraphicFramePr>
            <a:graphicFrameLocks/>
          </p:cNvGraphicFramePr>
          <p:nvPr>
            <p:extLst>
              <p:ext uri="{D42A27DB-BD31-4B8C-83A1-F6EECF244321}">
                <p14:modId xmlns:p14="http://schemas.microsoft.com/office/powerpoint/2010/main" val="3865655651"/>
              </p:ext>
            </p:extLst>
          </p:nvPr>
        </p:nvGraphicFramePr>
        <p:xfrm>
          <a:off x="1389887" y="2340864"/>
          <a:ext cx="8997697" cy="4468014"/>
        </p:xfrm>
        <a:graphic>
          <a:graphicData uri="http://schemas.openxmlformats.org/drawingml/2006/table">
            <a:tbl>
              <a:tblPr rtl="1" firstRow="1" bandRow="1">
                <a:tableStyleId>{7DF18680-E054-41AD-8BC1-D1AEF772440D}</a:tableStyleId>
              </a:tblPr>
              <a:tblGrid>
                <a:gridCol w="2125900">
                  <a:extLst>
                    <a:ext uri="{9D8B030D-6E8A-4147-A177-3AD203B41FA5}">
                      <a16:colId xmlns:a16="http://schemas.microsoft.com/office/drawing/2014/main" val="340666198"/>
                    </a:ext>
                  </a:extLst>
                </a:gridCol>
                <a:gridCol w="3872565">
                  <a:extLst>
                    <a:ext uri="{9D8B030D-6E8A-4147-A177-3AD203B41FA5}">
                      <a16:colId xmlns:a16="http://schemas.microsoft.com/office/drawing/2014/main" val="119913980"/>
                    </a:ext>
                  </a:extLst>
                </a:gridCol>
                <a:gridCol w="2999232">
                  <a:extLst>
                    <a:ext uri="{9D8B030D-6E8A-4147-A177-3AD203B41FA5}">
                      <a16:colId xmlns:a16="http://schemas.microsoft.com/office/drawing/2014/main" val="1381568059"/>
                    </a:ext>
                  </a:extLst>
                </a:gridCol>
              </a:tblGrid>
              <a:tr h="552744">
                <a:tc>
                  <a:txBody>
                    <a:bodyPr/>
                    <a:lstStyle/>
                    <a:p>
                      <a:pPr algn="ctr" rtl="1"/>
                      <a:r>
                        <a:rPr lang="en-US" dirty="0"/>
                        <a:t>Location</a:t>
                      </a:r>
                      <a:endParaRPr lang="ar-EG" dirty="0"/>
                    </a:p>
                  </a:txBody>
                  <a:tcPr/>
                </a:tc>
                <a:tc>
                  <a:txBody>
                    <a:bodyPr/>
                    <a:lstStyle/>
                    <a:p>
                      <a:pPr algn="ctr" rtl="1"/>
                      <a:r>
                        <a:rPr lang="en-US" dirty="0"/>
                        <a:t>Objective</a:t>
                      </a:r>
                      <a:endParaRPr lang="ar-EG" dirty="0"/>
                    </a:p>
                  </a:txBody>
                  <a:tcPr/>
                </a:tc>
                <a:tc>
                  <a:txBody>
                    <a:bodyPr/>
                    <a:lstStyle/>
                    <a:p>
                      <a:pPr algn="ctr" rtl="1"/>
                      <a:r>
                        <a:rPr lang="en-US" dirty="0"/>
                        <a:t>Date</a:t>
                      </a:r>
                      <a:endParaRPr lang="ar-EG" dirty="0"/>
                    </a:p>
                  </a:txBody>
                  <a:tcPr/>
                </a:tc>
                <a:extLst>
                  <a:ext uri="{0D108BD9-81ED-4DB2-BD59-A6C34878D82A}">
                    <a16:rowId xmlns:a16="http://schemas.microsoft.com/office/drawing/2014/main" val="631533666"/>
                  </a:ext>
                </a:extLst>
              </a:tr>
              <a:tr h="560421">
                <a:tc>
                  <a:txBody>
                    <a:bodyPr/>
                    <a:lstStyle/>
                    <a:p>
                      <a:pPr rtl="1"/>
                      <a:endParaRPr lang="ar-EG" dirty="0"/>
                    </a:p>
                  </a:txBody>
                  <a:tcPr/>
                </a:tc>
                <a:tc>
                  <a:txBody>
                    <a:bodyPr/>
                    <a:lstStyle/>
                    <a:p>
                      <a:pPr rtl="1"/>
                      <a:endParaRPr lang="ar-EG" dirty="0"/>
                    </a:p>
                  </a:txBody>
                  <a:tcPr/>
                </a:tc>
                <a:tc>
                  <a:txBody>
                    <a:bodyPr/>
                    <a:lstStyle/>
                    <a:p>
                      <a:pPr rtl="1"/>
                      <a:endParaRPr lang="ar-EG" dirty="0"/>
                    </a:p>
                  </a:txBody>
                  <a:tcPr/>
                </a:tc>
                <a:extLst>
                  <a:ext uri="{0D108BD9-81ED-4DB2-BD59-A6C34878D82A}">
                    <a16:rowId xmlns:a16="http://schemas.microsoft.com/office/drawing/2014/main" val="161449986"/>
                  </a:ext>
                </a:extLst>
              </a:tr>
              <a:tr h="552744">
                <a:tc>
                  <a:txBody>
                    <a:bodyPr/>
                    <a:lstStyle/>
                    <a:p>
                      <a:pPr marL="0" marR="0" lvl="0" indent="0" algn="l" defTabSz="914400" rtl="1" eaLnBrk="1" fontAlgn="auto" latinLnBrk="0" hangingPunct="1">
                        <a:lnSpc>
                          <a:spcPct val="100000"/>
                        </a:lnSpc>
                        <a:spcBef>
                          <a:spcPts val="0"/>
                        </a:spcBef>
                        <a:spcAft>
                          <a:spcPts val="0"/>
                        </a:spcAft>
                        <a:buClrTx/>
                        <a:buSzTx/>
                        <a:buFontTx/>
                        <a:buNone/>
                        <a:tabLst/>
                        <a:defRPr/>
                      </a:pPr>
                      <a:endParaRPr lang="ar-EG" dirty="0"/>
                    </a:p>
                  </a:txBody>
                  <a:tcPr/>
                </a:tc>
                <a:tc>
                  <a:txBody>
                    <a:bodyPr/>
                    <a:lstStyle/>
                    <a:p>
                      <a:pPr marL="0" marR="0" lvl="0" indent="0" algn="l" defTabSz="914400" rtl="1" eaLnBrk="1" fontAlgn="auto" latinLnBrk="0" hangingPunct="1">
                        <a:lnSpc>
                          <a:spcPct val="100000"/>
                        </a:lnSpc>
                        <a:spcBef>
                          <a:spcPts val="0"/>
                        </a:spcBef>
                        <a:spcAft>
                          <a:spcPts val="0"/>
                        </a:spcAft>
                        <a:buClrTx/>
                        <a:buSzTx/>
                        <a:buFontTx/>
                        <a:buNone/>
                        <a:tabLst/>
                        <a:defRPr/>
                      </a:pPr>
                      <a:endParaRPr lang="ar-EG" dirty="0"/>
                    </a:p>
                  </a:txBody>
                  <a:tcPr/>
                </a:tc>
                <a:tc>
                  <a:txBody>
                    <a:bodyPr/>
                    <a:lstStyle/>
                    <a:p>
                      <a:pPr rtl="1"/>
                      <a:endParaRPr lang="ar-EG" dirty="0"/>
                    </a:p>
                  </a:txBody>
                  <a:tcPr/>
                </a:tc>
                <a:extLst>
                  <a:ext uri="{0D108BD9-81ED-4DB2-BD59-A6C34878D82A}">
                    <a16:rowId xmlns:a16="http://schemas.microsoft.com/office/drawing/2014/main" val="1502554749"/>
                  </a:ext>
                </a:extLst>
              </a:tr>
              <a:tr h="560421">
                <a:tc>
                  <a:txBody>
                    <a:bodyPr/>
                    <a:lstStyle/>
                    <a:p>
                      <a:pPr rtl="1"/>
                      <a:endParaRPr lang="ar-EG" dirty="0"/>
                    </a:p>
                  </a:txBody>
                  <a:tcPr/>
                </a:tc>
                <a:tc>
                  <a:txBody>
                    <a:bodyPr/>
                    <a:lstStyle/>
                    <a:p>
                      <a:pPr rtl="1"/>
                      <a:endParaRPr lang="ar-EG" dirty="0"/>
                    </a:p>
                  </a:txBody>
                  <a:tcPr/>
                </a:tc>
                <a:tc>
                  <a:txBody>
                    <a:bodyPr/>
                    <a:lstStyle/>
                    <a:p>
                      <a:pPr marL="0" marR="0" lvl="0" indent="0" algn="l" defTabSz="914400" rtl="1" eaLnBrk="1" fontAlgn="auto" latinLnBrk="0" hangingPunct="1">
                        <a:lnSpc>
                          <a:spcPct val="100000"/>
                        </a:lnSpc>
                        <a:spcBef>
                          <a:spcPts val="0"/>
                        </a:spcBef>
                        <a:spcAft>
                          <a:spcPts val="0"/>
                        </a:spcAft>
                        <a:buClrTx/>
                        <a:buSzTx/>
                        <a:buFontTx/>
                        <a:buNone/>
                        <a:tabLst/>
                        <a:defRPr/>
                      </a:pPr>
                      <a:endParaRPr lang="ar-EG" dirty="0"/>
                    </a:p>
                  </a:txBody>
                  <a:tcPr/>
                </a:tc>
                <a:extLst>
                  <a:ext uri="{0D108BD9-81ED-4DB2-BD59-A6C34878D82A}">
                    <a16:rowId xmlns:a16="http://schemas.microsoft.com/office/drawing/2014/main" val="2477256996"/>
                  </a:ext>
                </a:extLst>
              </a:tr>
              <a:tr h="560421">
                <a:tc>
                  <a:txBody>
                    <a:bodyPr/>
                    <a:lstStyle/>
                    <a:p>
                      <a:pPr marL="0" marR="0" lvl="0" indent="0" algn="l" defTabSz="914400" rtl="1" eaLnBrk="1" fontAlgn="auto" latinLnBrk="0" hangingPunct="1">
                        <a:lnSpc>
                          <a:spcPct val="100000"/>
                        </a:lnSpc>
                        <a:spcBef>
                          <a:spcPts val="0"/>
                        </a:spcBef>
                        <a:spcAft>
                          <a:spcPts val="0"/>
                        </a:spcAft>
                        <a:buClrTx/>
                        <a:buSzTx/>
                        <a:buFontTx/>
                        <a:buNone/>
                        <a:tabLst/>
                        <a:defRPr/>
                      </a:pPr>
                      <a:endParaRPr lang="ar-EG" dirty="0"/>
                    </a:p>
                  </a:txBody>
                  <a:tcPr/>
                </a:tc>
                <a:tc>
                  <a:txBody>
                    <a:bodyPr/>
                    <a:lstStyle/>
                    <a:p>
                      <a:pPr marL="0" marR="0" lvl="0" indent="0" algn="l" defTabSz="914400" rtl="1" eaLnBrk="1" fontAlgn="auto" latinLnBrk="0" hangingPunct="1">
                        <a:lnSpc>
                          <a:spcPct val="100000"/>
                        </a:lnSpc>
                        <a:spcBef>
                          <a:spcPts val="0"/>
                        </a:spcBef>
                        <a:spcAft>
                          <a:spcPts val="0"/>
                        </a:spcAft>
                        <a:buClrTx/>
                        <a:buSzTx/>
                        <a:buFontTx/>
                        <a:buNone/>
                        <a:tabLst/>
                        <a:defRPr/>
                      </a:pPr>
                      <a:endParaRPr lang="ar-EG" dirty="0"/>
                    </a:p>
                  </a:txBody>
                  <a:tcPr/>
                </a:tc>
                <a:tc>
                  <a:txBody>
                    <a:bodyPr/>
                    <a:lstStyle/>
                    <a:p>
                      <a:pPr marL="0" marR="0" lvl="0" indent="0" algn="l" defTabSz="914400" rtl="1" eaLnBrk="1" fontAlgn="auto" latinLnBrk="0" hangingPunct="1">
                        <a:lnSpc>
                          <a:spcPct val="100000"/>
                        </a:lnSpc>
                        <a:spcBef>
                          <a:spcPts val="0"/>
                        </a:spcBef>
                        <a:spcAft>
                          <a:spcPts val="0"/>
                        </a:spcAft>
                        <a:buClrTx/>
                        <a:buSzTx/>
                        <a:buFontTx/>
                        <a:buNone/>
                        <a:tabLst/>
                        <a:defRPr/>
                      </a:pPr>
                      <a:endParaRPr lang="ar-EG" dirty="0"/>
                    </a:p>
                  </a:txBody>
                  <a:tcPr/>
                </a:tc>
                <a:extLst>
                  <a:ext uri="{0D108BD9-81ED-4DB2-BD59-A6C34878D82A}">
                    <a16:rowId xmlns:a16="http://schemas.microsoft.com/office/drawing/2014/main" val="226471470"/>
                  </a:ext>
                </a:extLst>
              </a:tr>
              <a:tr h="560421">
                <a:tc>
                  <a:txBody>
                    <a:bodyPr/>
                    <a:lstStyle/>
                    <a:p>
                      <a:pPr marL="0" marR="0" lvl="0" indent="0" algn="l" defTabSz="914400" rtl="1" eaLnBrk="1" fontAlgn="auto" latinLnBrk="0" hangingPunct="1">
                        <a:lnSpc>
                          <a:spcPct val="100000"/>
                        </a:lnSpc>
                        <a:spcBef>
                          <a:spcPts val="0"/>
                        </a:spcBef>
                        <a:spcAft>
                          <a:spcPts val="0"/>
                        </a:spcAft>
                        <a:buClrTx/>
                        <a:buSzTx/>
                        <a:buFontTx/>
                        <a:buNone/>
                        <a:tabLst/>
                        <a:defRPr/>
                      </a:pPr>
                      <a:endParaRPr lang="ar-EG" dirty="0"/>
                    </a:p>
                  </a:txBody>
                  <a:tcPr/>
                </a:tc>
                <a:tc>
                  <a:txBody>
                    <a:bodyPr/>
                    <a:lstStyle/>
                    <a:p>
                      <a:pPr marL="0" marR="0" lvl="0" indent="0" algn="l" defTabSz="914400" rtl="1" eaLnBrk="1" fontAlgn="auto" latinLnBrk="0" hangingPunct="1">
                        <a:lnSpc>
                          <a:spcPct val="100000"/>
                        </a:lnSpc>
                        <a:spcBef>
                          <a:spcPts val="0"/>
                        </a:spcBef>
                        <a:spcAft>
                          <a:spcPts val="0"/>
                        </a:spcAft>
                        <a:buClrTx/>
                        <a:buSzTx/>
                        <a:buFontTx/>
                        <a:buNone/>
                        <a:tabLst/>
                        <a:defRPr/>
                      </a:pPr>
                      <a:endParaRPr lang="ar-EG" dirty="0"/>
                    </a:p>
                  </a:txBody>
                  <a:tcPr/>
                </a:tc>
                <a:tc>
                  <a:txBody>
                    <a:bodyPr/>
                    <a:lstStyle/>
                    <a:p>
                      <a:pPr marL="0" marR="0" lvl="0" indent="0" algn="l" defTabSz="914400" rtl="1" eaLnBrk="1" fontAlgn="auto" latinLnBrk="0" hangingPunct="1">
                        <a:lnSpc>
                          <a:spcPct val="100000"/>
                        </a:lnSpc>
                        <a:spcBef>
                          <a:spcPts val="0"/>
                        </a:spcBef>
                        <a:spcAft>
                          <a:spcPts val="0"/>
                        </a:spcAft>
                        <a:buClrTx/>
                        <a:buSzTx/>
                        <a:buFontTx/>
                        <a:buNone/>
                        <a:tabLst/>
                        <a:defRPr/>
                      </a:pPr>
                      <a:endParaRPr lang="ar-EG" dirty="0"/>
                    </a:p>
                  </a:txBody>
                  <a:tcPr/>
                </a:tc>
                <a:extLst>
                  <a:ext uri="{0D108BD9-81ED-4DB2-BD59-A6C34878D82A}">
                    <a16:rowId xmlns:a16="http://schemas.microsoft.com/office/drawing/2014/main" val="266622344"/>
                  </a:ext>
                </a:extLst>
              </a:tr>
              <a:tr h="560421">
                <a:tc>
                  <a:txBody>
                    <a:bodyPr/>
                    <a:lstStyle/>
                    <a:p>
                      <a:pPr marL="0" marR="0" lvl="0" indent="0" algn="l" defTabSz="914400" rtl="1" eaLnBrk="1" fontAlgn="auto" latinLnBrk="0" hangingPunct="1">
                        <a:lnSpc>
                          <a:spcPct val="100000"/>
                        </a:lnSpc>
                        <a:spcBef>
                          <a:spcPts val="0"/>
                        </a:spcBef>
                        <a:spcAft>
                          <a:spcPts val="0"/>
                        </a:spcAft>
                        <a:buClrTx/>
                        <a:buSzTx/>
                        <a:buFontTx/>
                        <a:buNone/>
                        <a:tabLst/>
                        <a:defRPr/>
                      </a:pPr>
                      <a:endParaRPr lang="ar-EG" dirty="0"/>
                    </a:p>
                  </a:txBody>
                  <a:tcPr/>
                </a:tc>
                <a:tc>
                  <a:txBody>
                    <a:bodyPr/>
                    <a:lstStyle/>
                    <a:p>
                      <a:pPr marL="0" marR="0" lvl="0" indent="0" algn="l" defTabSz="914400" rtl="1" eaLnBrk="1" fontAlgn="auto" latinLnBrk="0" hangingPunct="1">
                        <a:lnSpc>
                          <a:spcPct val="100000"/>
                        </a:lnSpc>
                        <a:spcBef>
                          <a:spcPts val="0"/>
                        </a:spcBef>
                        <a:spcAft>
                          <a:spcPts val="0"/>
                        </a:spcAft>
                        <a:buClrTx/>
                        <a:buSzTx/>
                        <a:buFontTx/>
                        <a:buNone/>
                        <a:tabLst/>
                        <a:defRPr/>
                      </a:pPr>
                      <a:endParaRPr lang="ar-EG" dirty="0"/>
                    </a:p>
                  </a:txBody>
                  <a:tcPr/>
                </a:tc>
                <a:tc>
                  <a:txBody>
                    <a:bodyPr/>
                    <a:lstStyle/>
                    <a:p>
                      <a:pPr marL="0" marR="0" lvl="0" indent="0" algn="l" defTabSz="914400" rtl="1" eaLnBrk="1" fontAlgn="auto" latinLnBrk="0" hangingPunct="1">
                        <a:lnSpc>
                          <a:spcPct val="100000"/>
                        </a:lnSpc>
                        <a:spcBef>
                          <a:spcPts val="0"/>
                        </a:spcBef>
                        <a:spcAft>
                          <a:spcPts val="0"/>
                        </a:spcAft>
                        <a:buClrTx/>
                        <a:buSzTx/>
                        <a:buFontTx/>
                        <a:buNone/>
                        <a:tabLst/>
                        <a:defRPr/>
                      </a:pPr>
                      <a:endParaRPr lang="ar-EG" dirty="0"/>
                    </a:p>
                  </a:txBody>
                  <a:tcPr/>
                </a:tc>
                <a:extLst>
                  <a:ext uri="{0D108BD9-81ED-4DB2-BD59-A6C34878D82A}">
                    <a16:rowId xmlns:a16="http://schemas.microsoft.com/office/drawing/2014/main" val="2184544132"/>
                  </a:ext>
                </a:extLst>
              </a:tr>
              <a:tr h="560421">
                <a:tc>
                  <a:txBody>
                    <a:bodyPr/>
                    <a:lstStyle/>
                    <a:p>
                      <a:pPr marL="0" marR="0" lvl="0" indent="0" algn="l" defTabSz="914400" rtl="1" eaLnBrk="1" fontAlgn="auto" latinLnBrk="0" hangingPunct="1">
                        <a:lnSpc>
                          <a:spcPct val="100000"/>
                        </a:lnSpc>
                        <a:spcBef>
                          <a:spcPts val="0"/>
                        </a:spcBef>
                        <a:spcAft>
                          <a:spcPts val="0"/>
                        </a:spcAft>
                        <a:buClrTx/>
                        <a:buSzTx/>
                        <a:buFontTx/>
                        <a:buNone/>
                        <a:tabLst/>
                        <a:defRPr/>
                      </a:pPr>
                      <a:endParaRPr lang="ar-EG" dirty="0"/>
                    </a:p>
                  </a:txBody>
                  <a:tcPr/>
                </a:tc>
                <a:tc>
                  <a:txBody>
                    <a:bodyPr/>
                    <a:lstStyle/>
                    <a:p>
                      <a:pPr marL="0" marR="0" lvl="0" indent="0" algn="l" defTabSz="914400" rtl="1" eaLnBrk="1" fontAlgn="auto" latinLnBrk="0" hangingPunct="1">
                        <a:lnSpc>
                          <a:spcPct val="100000"/>
                        </a:lnSpc>
                        <a:spcBef>
                          <a:spcPts val="0"/>
                        </a:spcBef>
                        <a:spcAft>
                          <a:spcPts val="0"/>
                        </a:spcAft>
                        <a:buClrTx/>
                        <a:buSzTx/>
                        <a:buFontTx/>
                        <a:buNone/>
                        <a:tabLst/>
                        <a:defRPr/>
                      </a:pPr>
                      <a:endParaRPr lang="ar-EG" dirty="0"/>
                    </a:p>
                  </a:txBody>
                  <a:tcPr/>
                </a:tc>
                <a:tc>
                  <a:txBody>
                    <a:bodyPr/>
                    <a:lstStyle/>
                    <a:p>
                      <a:pPr marL="0" marR="0" lvl="0" indent="0" algn="l" defTabSz="914400" rtl="1" eaLnBrk="1" fontAlgn="auto" latinLnBrk="0" hangingPunct="1">
                        <a:lnSpc>
                          <a:spcPct val="100000"/>
                        </a:lnSpc>
                        <a:spcBef>
                          <a:spcPts val="0"/>
                        </a:spcBef>
                        <a:spcAft>
                          <a:spcPts val="0"/>
                        </a:spcAft>
                        <a:buClrTx/>
                        <a:buSzTx/>
                        <a:buFontTx/>
                        <a:buNone/>
                        <a:tabLst/>
                        <a:defRPr/>
                      </a:pPr>
                      <a:endParaRPr lang="ar-EG" dirty="0"/>
                    </a:p>
                  </a:txBody>
                  <a:tcPr/>
                </a:tc>
                <a:extLst>
                  <a:ext uri="{0D108BD9-81ED-4DB2-BD59-A6C34878D82A}">
                    <a16:rowId xmlns:a16="http://schemas.microsoft.com/office/drawing/2014/main" val="2288327293"/>
                  </a:ext>
                </a:extLst>
              </a:tr>
            </a:tbl>
          </a:graphicData>
        </a:graphic>
      </p:graphicFrame>
    </p:spTree>
    <p:extLst>
      <p:ext uri="{BB962C8B-B14F-4D97-AF65-F5344CB8AC3E}">
        <p14:creationId xmlns:p14="http://schemas.microsoft.com/office/powerpoint/2010/main" val="460407086"/>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Deadlines Images, Stock Photos &amp; Vectors | Shutterstock">
            <a:extLst>
              <a:ext uri="{FF2B5EF4-FFF2-40B4-BE49-F238E27FC236}">
                <a16:creationId xmlns:a16="http://schemas.microsoft.com/office/drawing/2014/main" id="{C4BEECD9-579F-45B6-9446-C561427ACCB3}"/>
              </a:ext>
            </a:extLst>
          </p:cNvPr>
          <p:cNvPicPr>
            <a:picLocks noChangeAspect="1" noChangeArrowheads="1"/>
          </p:cNvPicPr>
          <p:nvPr/>
        </p:nvPicPr>
        <p:blipFill>
          <a:blip r:embed="rId2">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894648" y="1628416"/>
            <a:ext cx="7163752" cy="3601168"/>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887DBF78-A1FC-4632-981B-4D0C151E7782}"/>
              </a:ext>
            </a:extLst>
          </p:cNvPr>
          <p:cNvSpPr>
            <a:spLocks noGrp="1"/>
          </p:cNvSpPr>
          <p:nvPr>
            <p:ph type="title"/>
          </p:nvPr>
        </p:nvSpPr>
        <p:spPr>
          <a:xfrm>
            <a:off x="3444240" y="2766218"/>
            <a:ext cx="10515600" cy="1325563"/>
          </a:xfrm>
        </p:spPr>
        <p:txBody>
          <a:bodyPr/>
          <a:lstStyle/>
          <a:p>
            <a:r>
              <a:rPr lang="en-US" b="1" dirty="0">
                <a:solidFill>
                  <a:srgbClr val="C00000"/>
                </a:solidFill>
              </a:rPr>
              <a:t>03/01/2022</a:t>
            </a:r>
          </a:p>
        </p:txBody>
      </p:sp>
      <p:sp>
        <p:nvSpPr>
          <p:cNvPr id="5" name="Title 1">
            <a:extLst>
              <a:ext uri="{FF2B5EF4-FFF2-40B4-BE49-F238E27FC236}">
                <a16:creationId xmlns:a16="http://schemas.microsoft.com/office/drawing/2014/main" id="{43478959-D28B-4C10-B312-380FE580AC8D}"/>
              </a:ext>
            </a:extLst>
          </p:cNvPr>
          <p:cNvSpPr txBox="1">
            <a:spLocks/>
          </p:cNvSpPr>
          <p:nvPr/>
        </p:nvSpPr>
        <p:spPr>
          <a:xfrm>
            <a:off x="838200" y="351878"/>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a:solidFill>
                  <a:schemeClr val="accent1">
                    <a:lumMod val="50000"/>
                  </a:schemeClr>
                </a:solidFill>
                <a:latin typeface="Barlow Condensed"/>
              </a:rPr>
              <a:t>Homework</a:t>
            </a:r>
            <a:endParaRPr lang="en-US" sz="4000" b="1" dirty="0">
              <a:solidFill>
                <a:schemeClr val="accent1">
                  <a:lumMod val="50000"/>
                </a:schemeClr>
              </a:solidFill>
              <a:latin typeface="Barlow Condensed"/>
            </a:endParaRPr>
          </a:p>
        </p:txBody>
      </p:sp>
    </p:spTree>
    <p:extLst>
      <p:ext uri="{BB962C8B-B14F-4D97-AF65-F5344CB8AC3E}">
        <p14:creationId xmlns:p14="http://schemas.microsoft.com/office/powerpoint/2010/main" val="2407623630"/>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descr="ᐈ Funny thank you stock icon, Royalty Free thank you icon pictures |  download on Depositphotos®">
            <a:extLst>
              <a:ext uri="{FF2B5EF4-FFF2-40B4-BE49-F238E27FC236}">
                <a16:creationId xmlns:a16="http://schemas.microsoft.com/office/drawing/2014/main" id="{52EC8DDE-93EA-4414-AF3E-E4D66371ECB6}"/>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297021" y="930165"/>
            <a:ext cx="5462546" cy="2702427"/>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Orange Data Mining by Agnieszka Rovsnik on Dribbble"/>
          <p:cNvPicPr>
            <a:picLocks noChangeAspect="1" noChangeArrowheads="1"/>
          </p:cNvPicPr>
          <p:nvPr/>
        </p:nvPicPr>
        <p:blipFill>
          <a:blip r:embed="rId4">
            <a:extLst>
              <a:ext uri="{BEBA8EAE-BF5A-486C-A8C5-ECC9F3942E4B}">
                <a14:imgProps xmlns:a14="http://schemas.microsoft.com/office/drawing/2010/main">
                  <a14:imgLayer r:embed="rId5">
                    <a14:imgEffect>
                      <a14:backgroundRemoval t="10000" b="90000" l="10000" r="90000">
                        <a14:foregroundMark x1="33875" y1="47833" x2="33875" y2="47833"/>
                        <a14:foregroundMark x1="37875" y1="29917" x2="37875" y2="29917"/>
                        <a14:foregroundMark x1="52875" y1="24833" x2="52875" y2="24833"/>
                        <a14:foregroundMark x1="65938" y1="34917" x2="65938" y2="34917"/>
                        <a14:foregroundMark x1="64625" y1="34000" x2="64625" y2="34000"/>
                        <a14:foregroundMark x1="67875" y1="29417" x2="67875" y2="29417"/>
                        <a14:foregroundMark x1="60250" y1="31917" x2="60250" y2="31917"/>
                        <a14:foregroundMark x1="65688" y1="41583" x2="65688" y2="41583"/>
                        <a14:foregroundMark x1="70188" y1="33083" x2="70188" y2="33083"/>
                        <a14:foregroundMark x1="67875" y1="29417" x2="67875" y2="29417"/>
                        <a14:foregroundMark x1="50938" y1="21833" x2="50938" y2="21833"/>
                        <a14:foregroundMark x1="52750" y1="21583" x2="52750" y2="21583"/>
                        <a14:foregroundMark x1="52000" y1="22333" x2="52000" y2="22333"/>
                        <a14:foregroundMark x1="47188" y1="24333" x2="47188" y2="24333"/>
                        <a14:foregroundMark x1="46813" y1="24583" x2="46813" y2="24583"/>
                        <a14:foregroundMark x1="35563" y1="28500" x2="35563" y2="28500"/>
                        <a14:foregroundMark x1="35563" y1="28500" x2="35563" y2="28500"/>
                      </a14:backgroundRemoval>
                    </a14:imgEffect>
                  </a14:imgLayer>
                </a14:imgProps>
              </a:ext>
              <a:ext uri="{28A0092B-C50C-407E-A947-70E740481C1C}">
                <a14:useLocalDpi xmlns:a14="http://schemas.microsoft.com/office/drawing/2010/main" val="0"/>
              </a:ext>
            </a:extLst>
          </a:blip>
          <a:srcRect/>
          <a:stretch>
            <a:fillRect/>
          </a:stretch>
        </p:blipFill>
        <p:spPr bwMode="auto">
          <a:xfrm>
            <a:off x="-220717" y="1185561"/>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533157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FA666E-60EB-408D-AC44-0DA95590BE49}"/>
              </a:ext>
            </a:extLst>
          </p:cNvPr>
          <p:cNvSpPr>
            <a:spLocks noGrp="1"/>
          </p:cNvSpPr>
          <p:nvPr>
            <p:ph type="title"/>
          </p:nvPr>
        </p:nvSpPr>
        <p:spPr>
          <a:xfrm>
            <a:off x="635000" y="640823"/>
            <a:ext cx="3418659" cy="5583148"/>
          </a:xfrm>
        </p:spPr>
        <p:txBody>
          <a:bodyPr anchor="ctr">
            <a:normAutofit/>
          </a:bodyPr>
          <a:lstStyle/>
          <a:p>
            <a:pPr algn="ctr"/>
            <a:r>
              <a:rPr lang="en-US" sz="5400" dirty="0"/>
              <a:t>Session 1 Contents</a:t>
            </a:r>
            <a:endParaRPr lang="ar-EG" sz="5400" dirty="0"/>
          </a:p>
        </p:txBody>
      </p:sp>
      <p:graphicFrame>
        <p:nvGraphicFramePr>
          <p:cNvPr id="5" name="Content Placeholder 2">
            <a:extLst>
              <a:ext uri="{FF2B5EF4-FFF2-40B4-BE49-F238E27FC236}">
                <a16:creationId xmlns:a16="http://schemas.microsoft.com/office/drawing/2014/main" id="{259AB9DA-A725-4BB5-A2BE-49D9E9E6A693}"/>
              </a:ext>
            </a:extLst>
          </p:cNvPr>
          <p:cNvGraphicFramePr>
            <a:graphicFrameLocks noGrp="1"/>
          </p:cNvGraphicFramePr>
          <p:nvPr>
            <p:ph idx="1"/>
            <p:extLst>
              <p:ext uri="{D42A27DB-BD31-4B8C-83A1-F6EECF244321}">
                <p14:modId xmlns:p14="http://schemas.microsoft.com/office/powerpoint/2010/main" val="2356202663"/>
              </p:ext>
            </p:extLst>
          </p:nvPr>
        </p:nvGraphicFramePr>
        <p:xfrm>
          <a:off x="3878906" y="586702"/>
          <a:ext cx="7678094" cy="553614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4" name="Straight Connector 3">
            <a:extLst>
              <a:ext uri="{FF2B5EF4-FFF2-40B4-BE49-F238E27FC236}">
                <a16:creationId xmlns:a16="http://schemas.microsoft.com/office/drawing/2014/main" id="{45B32ED0-A0F7-41C2-B2A6-A4D9DDC5DC25}"/>
              </a:ext>
            </a:extLst>
          </p:cNvPr>
          <p:cNvCxnSpPr/>
          <p:nvPr/>
        </p:nvCxnSpPr>
        <p:spPr>
          <a:xfrm>
            <a:off x="4206240" y="566928"/>
            <a:ext cx="0" cy="5785059"/>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2975858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1C50A7D637C4B342B0984767C5020B3C" ma:contentTypeVersion="9" ma:contentTypeDescription="Create a new document." ma:contentTypeScope="" ma:versionID="a17044455f3e0191ec77d481e7828f5f">
  <xsd:schema xmlns:xsd="http://www.w3.org/2001/XMLSchema" xmlns:xs="http://www.w3.org/2001/XMLSchema" xmlns:p="http://schemas.microsoft.com/office/2006/metadata/properties" xmlns:ns2="8581351d-c488-4dc3-a7d8-26b713297088" targetNamespace="http://schemas.microsoft.com/office/2006/metadata/properties" ma:root="true" ma:fieldsID="19ca679dab0108f21fcb570ab0b09790" ns2:_="">
    <xsd:import namespace="8581351d-c488-4dc3-a7d8-26b713297088"/>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AutoTags" minOccurs="0"/>
                <xsd:element ref="ns2:MediaServiceOCR" minOccurs="0"/>
                <xsd:element ref="ns2:MediaServiceGenerationTime" minOccurs="0"/>
                <xsd:element ref="ns2:MediaServiceEventHashCode"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581351d-c488-4dc3-a7d8-26b71329708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3270429-AC95-46B6-9875-09C557A6E266}">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1BBA502E-E165-4023-B5E1-413101448473}">
  <ds:schemaRefs>
    <ds:schemaRef ds:uri="http://schemas.microsoft.com/sharepoint/v3/contenttype/forms"/>
  </ds:schemaRefs>
</ds:datastoreItem>
</file>

<file path=customXml/itemProps3.xml><?xml version="1.0" encoding="utf-8"?>
<ds:datastoreItem xmlns:ds="http://schemas.openxmlformats.org/officeDocument/2006/customXml" ds:itemID="{172D4CF5-1834-45DC-A825-3F45B3D3C51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581351d-c488-4dc3-a7d8-26b71329708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3046</TotalTime>
  <Words>2959</Words>
  <Application>Microsoft Office PowerPoint</Application>
  <PresentationFormat>Widescreen</PresentationFormat>
  <Paragraphs>353</Paragraphs>
  <Slides>81</Slides>
  <Notes>19</Notes>
  <HiddenSlides>2</HiddenSlides>
  <MMClips>0</MMClips>
  <ScaleCrop>false</ScaleCrop>
  <HeadingPairs>
    <vt:vector size="6" baseType="variant">
      <vt:variant>
        <vt:lpstr>Fonts Used</vt:lpstr>
      </vt:variant>
      <vt:variant>
        <vt:i4>23</vt:i4>
      </vt:variant>
      <vt:variant>
        <vt:lpstr>Theme</vt:lpstr>
      </vt:variant>
      <vt:variant>
        <vt:i4>1</vt:i4>
      </vt:variant>
      <vt:variant>
        <vt:lpstr>Slide Titles</vt:lpstr>
      </vt:variant>
      <vt:variant>
        <vt:i4>81</vt:i4>
      </vt:variant>
    </vt:vector>
  </HeadingPairs>
  <TitlesOfParts>
    <vt:vector size="105" baseType="lpstr">
      <vt:lpstr>Arial</vt:lpstr>
      <vt:lpstr>Arial</vt:lpstr>
      <vt:lpstr>Barlow</vt:lpstr>
      <vt:lpstr>Barlow Condensed</vt:lpstr>
      <vt:lpstr>Calibri</vt:lpstr>
      <vt:lpstr>Calibri Light</vt:lpstr>
      <vt:lpstr>charter</vt:lpstr>
      <vt:lpstr>Consolas</vt:lpstr>
      <vt:lpstr>Courier New</vt:lpstr>
      <vt:lpstr>Google Sans</vt:lpstr>
      <vt:lpstr>Helvetica</vt:lpstr>
      <vt:lpstr>'Helvetica Neue'</vt:lpstr>
      <vt:lpstr>Lato</vt:lpstr>
      <vt:lpstr>Libre Franklin</vt:lpstr>
      <vt:lpstr>Noto Sans</vt:lpstr>
      <vt:lpstr>Segoe UI</vt:lpstr>
      <vt:lpstr>sohne</vt:lpstr>
      <vt:lpstr>Source Sans Pro</vt:lpstr>
      <vt:lpstr>Times New Roman</vt:lpstr>
      <vt:lpstr>Titillium Web</vt:lpstr>
      <vt:lpstr>Verdana</vt:lpstr>
      <vt:lpstr>Verdana</vt:lpstr>
      <vt:lpstr>Wingdings</vt:lpstr>
      <vt:lpstr>Office Theme</vt:lpstr>
      <vt:lpstr>Data Exploration and Preparation</vt:lpstr>
      <vt:lpstr>Machine Learning Life Cycle</vt:lpstr>
      <vt:lpstr>PowerPoint Presentation</vt:lpstr>
      <vt:lpstr>PowerPoint Presentation</vt:lpstr>
      <vt:lpstr>Data Exploration and Preparation</vt:lpstr>
      <vt:lpstr>Data Exploration</vt:lpstr>
      <vt:lpstr>Data Preparation</vt:lpstr>
      <vt:lpstr>Course Schedule</vt:lpstr>
      <vt:lpstr>Session 1 Contents</vt:lpstr>
      <vt:lpstr>Before trying anything, you should know your data!</vt:lpstr>
      <vt:lpstr>Data</vt:lpstr>
      <vt:lpstr>Variable</vt:lpstr>
      <vt:lpstr>Independent and Dependent variable</vt:lpstr>
      <vt:lpstr>IRIS Dataset</vt:lpstr>
      <vt:lpstr>Variable Data Types</vt:lpstr>
      <vt:lpstr>Data File Formats</vt:lpstr>
      <vt:lpstr>PowerPoint Presentation</vt:lpstr>
      <vt:lpstr>CSV </vt:lpstr>
      <vt:lpstr>CSV Example</vt:lpstr>
      <vt:lpstr>Escaping in CSV Example</vt:lpstr>
      <vt:lpstr>CSV Example</vt:lpstr>
      <vt:lpstr>CSV Missing Value Example</vt:lpstr>
      <vt:lpstr>CSV Decimal Separator (.  ,)</vt:lpstr>
      <vt:lpstr>Character encoding problems in CSV Example</vt:lpstr>
      <vt:lpstr>PowerPoint Presentation</vt:lpstr>
      <vt:lpstr>XML</vt:lpstr>
      <vt:lpstr>XML Terminology</vt:lpstr>
      <vt:lpstr>XML Terminology</vt:lpstr>
      <vt:lpstr>XML Example</vt:lpstr>
      <vt:lpstr>XML Syntax</vt:lpstr>
      <vt:lpstr>XML Element Naming syntax</vt:lpstr>
      <vt:lpstr>XML Attribute Naming syntax</vt:lpstr>
      <vt:lpstr>Entity References</vt:lpstr>
      <vt:lpstr>Comments in XML</vt:lpstr>
      <vt:lpstr>XML Elements vs. Attributes</vt:lpstr>
      <vt:lpstr>XML Elements vs. Attributes</vt:lpstr>
      <vt:lpstr>What is the DOM?</vt:lpstr>
      <vt:lpstr>PowerPoint Presentation</vt:lpstr>
      <vt:lpstr>PowerPoint Presentation</vt:lpstr>
      <vt:lpstr>XSD</vt:lpstr>
      <vt:lpstr>Why Learn XML Schema?</vt:lpstr>
      <vt:lpstr>XSD Syntax</vt:lpstr>
      <vt:lpstr>XSD Syntax : How to Define Element?</vt:lpstr>
      <vt:lpstr>XSD Syntax :How to Define an Attribute?</vt:lpstr>
      <vt:lpstr>XSD Example</vt:lpstr>
      <vt:lpstr>PowerPoint Presentation</vt:lpstr>
      <vt:lpstr>PowerPoint Presentation</vt:lpstr>
      <vt:lpstr>XSLT</vt:lpstr>
      <vt:lpstr>XSLT Syntax</vt:lpstr>
      <vt:lpstr>XSLT Example</vt:lpstr>
      <vt:lpstr>XPath</vt:lpstr>
      <vt:lpstr>PowerPoint Presentation</vt:lpstr>
      <vt:lpstr>Use XSLT to convert xml to CSV Example</vt:lpstr>
      <vt:lpstr>PowerPoint Presentation</vt:lpstr>
      <vt:lpstr>PowerPoint Presentation</vt:lpstr>
      <vt:lpstr>JSON</vt:lpstr>
      <vt:lpstr>JSON Syntax</vt:lpstr>
      <vt:lpstr>JSON Data Types</vt:lpstr>
      <vt:lpstr>JSON vs XML</vt:lpstr>
      <vt:lpstr>JSON vs XML </vt:lpstr>
      <vt:lpstr>JSON vs XML</vt:lpstr>
      <vt:lpstr>Convert JSON to CSV Example</vt:lpstr>
      <vt:lpstr>PowerPoint Presentation</vt:lpstr>
      <vt:lpstr>ARFF</vt:lpstr>
      <vt:lpstr>ARFF Example</vt:lpstr>
      <vt:lpstr>ARFF Data types</vt:lpstr>
      <vt:lpstr>ARFF</vt:lpstr>
      <vt:lpstr>Convert ARFF to CSV Example</vt:lpstr>
      <vt:lpstr>PowerPoint Presentation</vt:lpstr>
      <vt:lpstr>WorkFlow</vt:lpstr>
      <vt:lpstr>Orange Data mining studio</vt:lpstr>
      <vt:lpstr>Why use Orange ?</vt:lpstr>
      <vt:lpstr>Installing for Windows</vt:lpstr>
      <vt:lpstr>Load CSV File</vt:lpstr>
      <vt:lpstr>PowerPoint Presentation</vt:lpstr>
      <vt:lpstr>Homework</vt:lpstr>
      <vt:lpstr>Homework</vt:lpstr>
      <vt:lpstr>Homework</vt:lpstr>
      <vt:lpstr>Homework</vt:lpstr>
      <vt:lpstr>03/01/2022</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Emy</dc:creator>
  <cp:lastModifiedBy>ITIAI14</cp:lastModifiedBy>
  <cp:revision>270</cp:revision>
  <dcterms:created xsi:type="dcterms:W3CDTF">2021-04-05T07:22:09Z</dcterms:created>
  <dcterms:modified xsi:type="dcterms:W3CDTF">2022-05-19T07:51:18Z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0x0101001C50A7D637C4B342B0984767C5020B3C</vt:lpwstr>
  </property>
</Properties>
</file>

<file path=docProps/thumbnail.jpeg>
</file>